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FFFF"/>
    <a:srgbClr val="00CC00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304</Words>
  <Application>Microsoft Office PowerPoint</Application>
  <PresentationFormat>Custom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ধন্যবাদ সবাইকে 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rakibul893</dc:creator>
  <cp:lastModifiedBy>MD IQBAL</cp:lastModifiedBy>
  <cp:revision>39</cp:revision>
  <dcterms:created xsi:type="dcterms:W3CDTF">2019-11-30T15:12:36Z</dcterms:created>
  <dcterms:modified xsi:type="dcterms:W3CDTF">2020-05-29T09:29:28Z</dcterms:modified>
</cp:coreProperties>
</file>