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60" r:id="rId2"/>
    <p:sldId id="286" r:id="rId3"/>
    <p:sldId id="259" r:id="rId4"/>
    <p:sldId id="284" r:id="rId5"/>
    <p:sldId id="277" r:id="rId6"/>
    <p:sldId id="264" r:id="rId7"/>
    <p:sldId id="258" r:id="rId8"/>
    <p:sldId id="265" r:id="rId9"/>
    <p:sldId id="273" r:id="rId10"/>
    <p:sldId id="263" r:id="rId11"/>
    <p:sldId id="267" r:id="rId12"/>
    <p:sldId id="285" r:id="rId13"/>
    <p:sldId id="274" r:id="rId14"/>
    <p:sldId id="280" r:id="rId15"/>
    <p:sldId id="268" r:id="rId16"/>
    <p:sldId id="269" r:id="rId17"/>
    <p:sldId id="270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3" autoAdjust="0"/>
    <p:restoredTop sz="96892" autoAdjust="0"/>
  </p:normalViewPr>
  <p:slideViewPr>
    <p:cSldViewPr>
      <p:cViewPr varScale="1">
        <p:scale>
          <a:sx n="71" d="100"/>
          <a:sy n="71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7A3D-26E8-4C53-9992-9E3AD9DD63B7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D2AE-D848-4091-8455-1A9FD874A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0"/>
            <a:ext cx="3124200" cy="1613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28600"/>
            <a:ext cx="8128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1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7771" y="2209800"/>
            <a:ext cx="7315200" cy="41549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ভজনালয়ের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দুয়ারে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প্রভুর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মসজিদ-মন্দিরে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Flowchart: Predefined Process 1"/>
          <p:cNvSpPr/>
          <p:nvPr/>
        </p:nvSpPr>
        <p:spPr>
          <a:xfrm>
            <a:off x="1752600" y="685800"/>
            <a:ext cx="5410200" cy="1295400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1066800" y="533400"/>
            <a:ext cx="6400800" cy="10668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33400" y="1676400"/>
            <a:ext cx="8153399" cy="5181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সাম্যবাদী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ভজনালয়ের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দুয়ারে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প্রভুর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মসজিদ-মন্দিরে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427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799" y="228600"/>
            <a:ext cx="4081209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615214" y="5772061"/>
            <a:ext cx="2614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ছদ্মবেশী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ধার্মিক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744260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ধার্মিক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osj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3" y="228600"/>
            <a:ext cx="44196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irect Access Storage 4"/>
          <p:cNvSpPr/>
          <p:nvPr/>
        </p:nvSpPr>
        <p:spPr>
          <a:xfrm>
            <a:off x="1066801" y="685800"/>
            <a:ext cx="7014028" cy="1143000"/>
          </a:xfrm>
          <a:prstGeom prst="flowChartMagneticDrum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447798" y="2788557"/>
            <a:ext cx="6400801" cy="2819400"/>
          </a:xfrm>
          <a:prstGeom prst="horizontalScroll">
            <a:avLst>
              <a:gd name="adj" fmla="val 1264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06400" algn="l"/>
              </a:tabLst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ভন্ড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ধার্মিকের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17714"/>
            <a:ext cx="4191000" cy="5649686"/>
          </a:xfrm>
          <a:prstGeom prst="roundRect">
            <a:avLst>
              <a:gd name="adj" fmla="val 34386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bhond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7714"/>
            <a:ext cx="4343400" cy="5649686"/>
          </a:xfrm>
          <a:prstGeom prst="roundRect">
            <a:avLst>
              <a:gd name="adj" fmla="val 342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52800" y="5867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ছদ্মবেশী ধার্মিক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7451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645558" y="304800"/>
            <a:ext cx="5486400" cy="2057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378858" y="2539999"/>
            <a:ext cx="6019800" cy="3657600"/>
          </a:xfrm>
          <a:prstGeom prst="horizontalScroll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ছদ্মবেশী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ধার্মিক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999343" y="3657600"/>
            <a:ext cx="457200" cy="609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2971801" y="36286"/>
            <a:ext cx="2743200" cy="660596"/>
          </a:xfrm>
          <a:prstGeom prst="flowChartTermina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42142" y="3581400"/>
            <a:ext cx="7532915" cy="324757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২।মুসাফির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পূজারীকে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দুয়ার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‘ঐ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পূজারীর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– এ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গাইছেন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676288" y="3352801"/>
            <a:ext cx="3233401" cy="685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D:\Image\mother-teresa-poor-chil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71" y="101404"/>
            <a:ext cx="2772229" cy="3296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osj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733168"/>
            <a:ext cx="2476499" cy="2705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pu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688" y="141424"/>
            <a:ext cx="3081911" cy="3296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otched Right Arrow 4"/>
          <p:cNvSpPr/>
          <p:nvPr/>
        </p:nvSpPr>
        <p:spPr>
          <a:xfrm>
            <a:off x="-56777" y="4026686"/>
            <a:ext cx="1566262" cy="876300"/>
          </a:xfrm>
          <a:prstGeom prst="notchedRightArrow">
            <a:avLst>
              <a:gd name="adj1" fmla="val 50000"/>
              <a:gd name="adj2" fmla="val 582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447800" y="1143000"/>
            <a:ext cx="5638800" cy="1676400"/>
          </a:xfrm>
          <a:prstGeom prst="horizontalScroll">
            <a:avLst>
              <a:gd name="adj" fmla="val 615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38200" y="3124200"/>
            <a:ext cx="7315200" cy="2667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61912" y="273957"/>
            <a:ext cx="9020175" cy="6324600"/>
          </a:xfrm>
          <a:prstGeom prst="trapezoid">
            <a:avLst>
              <a:gd name="adj" fmla="val 63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99" y="1273629"/>
            <a:ext cx="4495800" cy="23622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1371600" y="3733800"/>
            <a:ext cx="6400800" cy="1143000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458200" cy="60960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effectLst>
            <a:innerShdw blurRad="63500" dist="50800" dir="189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বশরী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4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কাউয়াদি</a:t>
            </a:r>
            <a:r>
              <a:rPr lang="en-US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bn-BD" sz="44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দাউদকান্দি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98901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" y="363415"/>
            <a:ext cx="1903828" cy="23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276600"/>
            <a:ext cx="5943600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BD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714499" y="-152400"/>
            <a:ext cx="6019801" cy="2438400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778811meg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8" y="3452135"/>
            <a:ext cx="4114801" cy="3099709"/>
          </a:xfrm>
          <a:prstGeom prst="round2DiagRect">
            <a:avLst>
              <a:gd name="adj1" fmla="val 4110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4800600" y="3611792"/>
            <a:ext cx="3886200" cy="3055257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3" descr="123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59658"/>
            <a:ext cx="3886200" cy="3292477"/>
          </a:xfrm>
          <a:prstGeom prst="snip2DiagRect">
            <a:avLst>
              <a:gd name="adj1" fmla="val 0"/>
              <a:gd name="adj2" fmla="val 2714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Onaj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28" y="216129"/>
            <a:ext cx="4238172" cy="3017838"/>
          </a:xfrm>
          <a:prstGeom prst="round2DiagRect">
            <a:avLst>
              <a:gd name="adj1" fmla="val 4194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6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33800" y="609600"/>
            <a:ext cx="4851399" cy="5486400"/>
          </a:xfrm>
          <a:prstGeom prst="roundRect">
            <a:avLst>
              <a:gd name="adj" fmla="val 3143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152399" y="1905000"/>
            <a:ext cx="3352801" cy="1905000"/>
          </a:xfrm>
          <a:prstGeom prst="flowChartMagneticDisk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Top">
              <a:rot lat="19134169" lon="1510676" rev="19465762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Stored Data 16"/>
          <p:cNvSpPr/>
          <p:nvPr/>
        </p:nvSpPr>
        <p:spPr>
          <a:xfrm>
            <a:off x="47171" y="6096000"/>
            <a:ext cx="6438899" cy="612648"/>
          </a:xfrm>
          <a:prstGeom prst="flowChartOnlineStorage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150" y="609600"/>
            <a:ext cx="278130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33587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0886" y="304800"/>
            <a:ext cx="4038600" cy="762000"/>
          </a:xfrm>
          <a:prstGeom prst="flowChartPredefined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45005" y="2209800"/>
            <a:ext cx="5181600" cy="533400"/>
          </a:xfrm>
          <a:prstGeom prst="flowChartPredefined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 পরিচয় বলতে পারবে।</a:t>
            </a:r>
          </a:p>
        </p:txBody>
      </p:sp>
      <p:sp>
        <p:nvSpPr>
          <p:cNvPr id="8" name="Flowchart: Predefined Process 7"/>
          <p:cNvSpPr/>
          <p:nvPr/>
        </p:nvSpPr>
        <p:spPr>
          <a:xfrm>
            <a:off x="40456" y="3451475"/>
            <a:ext cx="6404428" cy="419100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ধার্মিক ও ভন্ডের পার্থক্য লিখতে পারবে।</a:t>
            </a:r>
          </a:p>
        </p:txBody>
      </p:sp>
      <p:sp>
        <p:nvSpPr>
          <p:cNvPr id="9" name="Flowchart: Predefined Process 8"/>
          <p:cNvSpPr/>
          <p:nvPr/>
        </p:nvSpPr>
        <p:spPr>
          <a:xfrm>
            <a:off x="29083" y="4042025"/>
            <a:ext cx="7153728" cy="495300"/>
          </a:xfrm>
          <a:prstGeom prst="flowChartPredefined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ছদ্মবেশী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ধার্মিকের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চরিত্র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বিশ্লেষণ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as-IN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803775"/>
            <a:ext cx="581750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কবিতার অংশ বিশেষ শুদ্ধ উচ্চারণে পড়তে পারবে।</a:t>
            </a:r>
          </a:p>
          <a:p>
            <a:pPr algn="ctr"/>
            <a:endParaRPr lang="as-IN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456" y="1524000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5" y="2300515"/>
            <a:ext cx="2831734" cy="3551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3292923" y="5943600"/>
            <a:ext cx="284117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Display 10"/>
          <p:cNvSpPr/>
          <p:nvPr/>
        </p:nvSpPr>
        <p:spPr>
          <a:xfrm>
            <a:off x="2971800" y="1842423"/>
            <a:ext cx="3009898" cy="3603155"/>
          </a:xfrm>
          <a:prstGeom prst="flowChartDisplay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3416665" y="131551"/>
            <a:ext cx="5587751" cy="1925849"/>
          </a:xfrm>
          <a:prstGeom prst="wedgeRectCallout">
            <a:avLst>
              <a:gd name="adj1" fmla="val -16157"/>
              <a:gd name="adj2" fmla="val 56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২৪শে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১৮৯৯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(১১জৈষ্ঠ,১৩০৬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বুঙ্গাব্দে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11395" y="304800"/>
            <a:ext cx="3096033" cy="4293715"/>
          </a:xfrm>
          <a:prstGeom prst="wedgeRectCallout">
            <a:avLst>
              <a:gd name="adj1" fmla="val 55478"/>
              <a:gd name="adj2" fmla="val 279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প্রতিভাধর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কবিতা,উপন্যাস,নাটক,ছোটগল্প,প্রবন্ধ,অনুবাদ,জীবনগ্রন্থ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পত্রসাহিত্য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করেন।তিনি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গজল,খেয়াল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রাগপ্রধান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6522472" y="2251306"/>
            <a:ext cx="2514601" cy="2050589"/>
          </a:xfrm>
          <a:prstGeom prst="wedgeRectCallout">
            <a:avLst>
              <a:gd name="adj1" fmla="val -62373"/>
              <a:gd name="adj2" fmla="val -140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ওমাতৃ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পিতা-কাজী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আহমদ,মাতা-জাহেদা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279" y="4723011"/>
            <a:ext cx="3264264" cy="20573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34098" y="4310966"/>
            <a:ext cx="3028045" cy="2556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শৈশব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শৈশব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8" grpId="0" animBg="1"/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81" y="1752600"/>
            <a:ext cx="2586271" cy="344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ular Callout 8"/>
          <p:cNvSpPr/>
          <p:nvPr/>
        </p:nvSpPr>
        <p:spPr>
          <a:xfrm>
            <a:off x="57605" y="3473275"/>
            <a:ext cx="3597267" cy="3317864"/>
          </a:xfrm>
          <a:prstGeom prst="wedgeRectCallout">
            <a:avLst>
              <a:gd name="adj1" fmla="val 65151"/>
              <a:gd name="adj2" fmla="val 285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সম্মাননাঃ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কবিশ্ববিদ্যালয়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জগতারিণী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স্বর্ণপদক,ভারত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পদ্মভূষণ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ডি,লিট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১৯৭৬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মর্যাদায়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অধিষ্ঠিত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533241" y="1545769"/>
            <a:ext cx="2596240" cy="3178629"/>
          </a:xfrm>
          <a:prstGeom prst="wedgeRectCallout">
            <a:avLst>
              <a:gd name="adj1" fmla="val -56164"/>
              <a:gd name="adj2" fmla="val -1088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রচনাঃ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অগ্নিবীণা,বিষের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ব্যথার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রিক্তের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কুহেলিকা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যুগবাণী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রাজবন্দীর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জবানবন্দী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4123869" y="58057"/>
            <a:ext cx="4724400" cy="1330198"/>
          </a:xfrm>
          <a:prstGeom prst="wedgeRectCallout">
            <a:avLst>
              <a:gd name="adj1" fmla="val -31384"/>
              <a:gd name="adj2" fmla="val 656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১৯১৪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সেনাবাহিনীর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বাঙ্গালির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পল্টনে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করাচি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সাহিত্যচর্চাশুরু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838118" y="5404565"/>
            <a:ext cx="2676980" cy="1386574"/>
          </a:xfrm>
          <a:prstGeom prst="wedgeRectCallout">
            <a:avLst>
              <a:gd name="adj1" fmla="val 12799"/>
              <a:gd name="adj2" fmla="val -7136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পত্রিকা-ধূমকেতু,লাঙ্গল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নবযুগ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7605" y="0"/>
            <a:ext cx="3597267" cy="3352800"/>
          </a:xfrm>
          <a:prstGeom prst="wedgeRectCallout">
            <a:avLst>
              <a:gd name="adj1" fmla="val 63317"/>
              <a:gd name="adj2" fmla="val -74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মৃত্যুবরনঃ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তেতাল্লিশ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দুরারোগ্য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২৯শে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প্রাঙ্গনে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86069" y="4890162"/>
            <a:ext cx="2659748" cy="1900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পত্রিকায়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8" grpId="0" animBg="1"/>
      <p:bldP spid="1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438400" y="685800"/>
            <a:ext cx="3888014" cy="899886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1246</TotalTime>
  <Words>441</Words>
  <Application>Microsoft Office PowerPoint</Application>
  <PresentationFormat>On-screen Show (4:3)</PresentationFormat>
  <Paragraphs>67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RHS</dc:creator>
  <cp:lastModifiedBy>Nurus Salehin</cp:lastModifiedBy>
  <cp:revision>207</cp:revision>
  <dcterms:created xsi:type="dcterms:W3CDTF">2006-08-16T00:00:00Z</dcterms:created>
  <dcterms:modified xsi:type="dcterms:W3CDTF">2019-08-27T09:12:58Z</dcterms:modified>
</cp:coreProperties>
</file>