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4" r:id="rId2"/>
    <p:sldId id="336" r:id="rId3"/>
    <p:sldId id="373" r:id="rId4"/>
    <p:sldId id="295" r:id="rId5"/>
    <p:sldId id="328" r:id="rId6"/>
    <p:sldId id="327" r:id="rId7"/>
    <p:sldId id="380" r:id="rId8"/>
    <p:sldId id="338" r:id="rId9"/>
    <p:sldId id="353" r:id="rId10"/>
    <p:sldId id="362" r:id="rId11"/>
    <p:sldId id="364" r:id="rId12"/>
    <p:sldId id="367" r:id="rId13"/>
    <p:sldId id="365" r:id="rId14"/>
    <p:sldId id="366" r:id="rId15"/>
    <p:sldId id="368" r:id="rId16"/>
    <p:sldId id="369" r:id="rId17"/>
    <p:sldId id="370" r:id="rId18"/>
    <p:sldId id="384" r:id="rId19"/>
    <p:sldId id="290" r:id="rId20"/>
    <p:sldId id="385" r:id="rId21"/>
    <p:sldId id="32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99"/>
    <a:srgbClr val="000066"/>
    <a:srgbClr val="FF0000"/>
    <a:srgbClr val="006600"/>
    <a:srgbClr val="CCFFCC"/>
    <a:srgbClr val="C4BDFB"/>
    <a:srgbClr val="66FF99"/>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p:cViewPr varScale="1">
        <p:scale>
          <a:sx n="73" d="100"/>
          <a:sy n="73" d="100"/>
        </p:scale>
        <p:origin x="-1290" y="-102"/>
      </p:cViewPr>
      <p:guideLst>
        <p:guide orient="horz" pos="2208"/>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4" d="100"/>
          <a:sy n="54" d="100"/>
        </p:scale>
        <p:origin x="2796" y="4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B93CB-8CFB-444F-B5BA-A6245F0B51BC}" type="datetimeFigureOut">
              <a:rPr lang="en-US" smtClean="0"/>
              <a:pPr/>
              <a:t>5/29/2020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C696B4-BAC3-45BA-8DBD-7535BD2A1475}" type="slidenum">
              <a:rPr lang="en-US" smtClean="0"/>
              <a:pPr/>
              <a:t>‹#›</a:t>
            </a:fld>
            <a:endParaRPr lang="en-US"/>
          </a:p>
        </p:txBody>
      </p:sp>
    </p:spTree>
    <p:extLst>
      <p:ext uri="{BB962C8B-B14F-4D97-AF65-F5344CB8AC3E}">
        <p14:creationId xmlns="" xmlns:p14="http://schemas.microsoft.com/office/powerpoint/2010/main" val="362606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8" indent="0" algn="ctr">
              <a:buNone/>
              <a:defRPr>
                <a:solidFill>
                  <a:schemeClr val="tx1">
                    <a:tint val="75000"/>
                  </a:schemeClr>
                </a:solidFill>
              </a:defRPr>
            </a:lvl2pPr>
            <a:lvl3pPr marL="685817" indent="0" algn="ctr">
              <a:buNone/>
              <a:defRPr>
                <a:solidFill>
                  <a:schemeClr val="tx1">
                    <a:tint val="75000"/>
                  </a:schemeClr>
                </a:solidFill>
              </a:defRPr>
            </a:lvl3pPr>
            <a:lvl4pPr marL="1028726" indent="0" algn="ctr">
              <a:buNone/>
              <a:defRPr>
                <a:solidFill>
                  <a:schemeClr val="tx1">
                    <a:tint val="75000"/>
                  </a:schemeClr>
                </a:solidFill>
              </a:defRPr>
            </a:lvl4pPr>
            <a:lvl5pPr marL="1371635" indent="0" algn="ctr">
              <a:buNone/>
              <a:defRPr>
                <a:solidFill>
                  <a:schemeClr val="tx1">
                    <a:tint val="75000"/>
                  </a:schemeClr>
                </a:solidFill>
              </a:defRPr>
            </a:lvl5pPr>
            <a:lvl6pPr marL="1714543" indent="0" algn="ctr">
              <a:buNone/>
              <a:defRPr>
                <a:solidFill>
                  <a:schemeClr val="tx1">
                    <a:tint val="75000"/>
                  </a:schemeClr>
                </a:solidFill>
              </a:defRPr>
            </a:lvl6pPr>
            <a:lvl7pPr marL="2057452" indent="0" algn="ctr">
              <a:buNone/>
              <a:defRPr>
                <a:solidFill>
                  <a:schemeClr val="tx1">
                    <a:tint val="75000"/>
                  </a:schemeClr>
                </a:solidFill>
              </a:defRPr>
            </a:lvl7pPr>
            <a:lvl8pPr marL="2400360" indent="0" algn="ctr">
              <a:buNone/>
              <a:defRPr>
                <a:solidFill>
                  <a:schemeClr val="tx1">
                    <a:tint val="75000"/>
                  </a:schemeClr>
                </a:solidFill>
              </a:defRPr>
            </a:lvl8pPr>
            <a:lvl9pPr marL="274326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4CAD28AC-AAC0-4BD0-BCE1-FFE07090BEB2}" type="datetimeFigureOut">
              <a:rPr lang="en-US" smtClean="0"/>
              <a:pPr/>
              <a:t>5/29/2020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736A8AD8-4BFF-46AD-B9D4-AD78E96639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4CAD28AC-AAC0-4BD0-BCE1-FFE07090BEB2}" type="datetimeFigureOut">
              <a:rPr lang="en-US" smtClean="0"/>
              <a:pPr/>
              <a:t>5/29/2020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736A8AD8-4BFF-46AD-B9D4-AD78E96639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4CAD28AC-AAC0-4BD0-BCE1-FFE07090BEB2}" type="datetimeFigureOut">
              <a:rPr lang="en-US" smtClean="0"/>
              <a:pPr/>
              <a:t>5/29/2020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736A8AD8-4BFF-46AD-B9D4-AD78E96639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31270436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smtClean="0"/>
              <a:pPr/>
              <a:t>5/29/2020</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80970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4CAD28AC-AAC0-4BD0-BCE1-FFE07090BEB2}" type="datetimeFigureOut">
              <a:rPr lang="en-US" smtClean="0"/>
              <a:pPr/>
              <a:t>5/29/2020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736A8AD8-4BFF-46AD-B9D4-AD78E96639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8" indent="0">
              <a:buNone/>
              <a:defRPr sz="1351">
                <a:solidFill>
                  <a:schemeClr val="tx1">
                    <a:tint val="75000"/>
                  </a:schemeClr>
                </a:solidFill>
              </a:defRPr>
            </a:lvl2pPr>
            <a:lvl3pPr marL="685817" indent="0">
              <a:buNone/>
              <a:defRPr sz="1200">
                <a:solidFill>
                  <a:schemeClr val="tx1">
                    <a:tint val="75000"/>
                  </a:schemeClr>
                </a:solidFill>
              </a:defRPr>
            </a:lvl3pPr>
            <a:lvl4pPr marL="1028726" indent="0">
              <a:buNone/>
              <a:defRPr sz="1051">
                <a:solidFill>
                  <a:schemeClr val="tx1">
                    <a:tint val="75000"/>
                  </a:schemeClr>
                </a:solidFill>
              </a:defRPr>
            </a:lvl4pPr>
            <a:lvl5pPr marL="1371635" indent="0">
              <a:buNone/>
              <a:defRPr sz="1051">
                <a:solidFill>
                  <a:schemeClr val="tx1">
                    <a:tint val="75000"/>
                  </a:schemeClr>
                </a:solidFill>
              </a:defRPr>
            </a:lvl5pPr>
            <a:lvl6pPr marL="1714543" indent="0">
              <a:buNone/>
              <a:defRPr sz="1051">
                <a:solidFill>
                  <a:schemeClr val="tx1">
                    <a:tint val="75000"/>
                  </a:schemeClr>
                </a:solidFill>
              </a:defRPr>
            </a:lvl6pPr>
            <a:lvl7pPr marL="2057452" indent="0">
              <a:buNone/>
              <a:defRPr sz="1051">
                <a:solidFill>
                  <a:schemeClr val="tx1">
                    <a:tint val="75000"/>
                  </a:schemeClr>
                </a:solidFill>
              </a:defRPr>
            </a:lvl7pPr>
            <a:lvl8pPr marL="2400360" indent="0">
              <a:buNone/>
              <a:defRPr sz="1051">
                <a:solidFill>
                  <a:schemeClr val="tx1">
                    <a:tint val="75000"/>
                  </a:schemeClr>
                </a:solidFill>
              </a:defRPr>
            </a:lvl8pPr>
            <a:lvl9pPr marL="2743268" indent="0">
              <a:buNone/>
              <a:defRPr sz="105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4CAD28AC-AAC0-4BD0-BCE1-FFE07090BEB2}" type="datetimeFigureOut">
              <a:rPr lang="en-US" smtClean="0"/>
              <a:pPr/>
              <a:t>5/29/2020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736A8AD8-4BFF-46AD-B9D4-AD78E96639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4CAD28AC-AAC0-4BD0-BCE1-FFE07090BEB2}" type="datetimeFigureOut">
              <a:rPr lang="en-US" smtClean="0"/>
              <a:pPr/>
              <a:t>5/29/2020</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736A8AD8-4BFF-46AD-B9D4-AD78E96639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8" indent="0">
              <a:buNone/>
              <a:defRPr sz="1500" b="1"/>
            </a:lvl2pPr>
            <a:lvl3pPr marL="685817" indent="0">
              <a:buNone/>
              <a:defRPr sz="1351" b="1"/>
            </a:lvl3pPr>
            <a:lvl4pPr marL="1028726" indent="0">
              <a:buNone/>
              <a:defRPr sz="1200" b="1"/>
            </a:lvl4pPr>
            <a:lvl5pPr marL="1371635" indent="0">
              <a:buNone/>
              <a:defRPr sz="1200" b="1"/>
            </a:lvl5pPr>
            <a:lvl6pPr marL="1714543" indent="0">
              <a:buNone/>
              <a:defRPr sz="1200" b="1"/>
            </a:lvl6pPr>
            <a:lvl7pPr marL="2057452" indent="0">
              <a:buNone/>
              <a:defRPr sz="1200" b="1"/>
            </a:lvl7pPr>
            <a:lvl8pPr marL="2400360" indent="0">
              <a:buNone/>
              <a:defRPr sz="1200" b="1"/>
            </a:lvl8pPr>
            <a:lvl9pPr marL="274326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8" indent="0">
              <a:buNone/>
              <a:defRPr sz="1500" b="1"/>
            </a:lvl2pPr>
            <a:lvl3pPr marL="685817" indent="0">
              <a:buNone/>
              <a:defRPr sz="1351" b="1"/>
            </a:lvl3pPr>
            <a:lvl4pPr marL="1028726" indent="0">
              <a:buNone/>
              <a:defRPr sz="1200" b="1"/>
            </a:lvl4pPr>
            <a:lvl5pPr marL="1371635" indent="0">
              <a:buNone/>
              <a:defRPr sz="1200" b="1"/>
            </a:lvl5pPr>
            <a:lvl6pPr marL="1714543" indent="0">
              <a:buNone/>
              <a:defRPr sz="1200" b="1"/>
            </a:lvl6pPr>
            <a:lvl7pPr marL="2057452" indent="0">
              <a:buNone/>
              <a:defRPr sz="1200" b="1"/>
            </a:lvl7pPr>
            <a:lvl8pPr marL="2400360" indent="0">
              <a:buNone/>
              <a:defRPr sz="1200" b="1"/>
            </a:lvl8pPr>
            <a:lvl9pPr marL="274326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4CAD28AC-AAC0-4BD0-BCE1-FFE07090BEB2}" type="datetimeFigureOut">
              <a:rPr lang="en-US" smtClean="0"/>
              <a:pPr/>
              <a:t>5/29/2020</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736A8AD8-4BFF-46AD-B9D4-AD78E96639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4CAD28AC-AAC0-4BD0-BCE1-FFE07090BEB2}" type="datetimeFigureOut">
              <a:rPr lang="en-US" smtClean="0"/>
              <a:pPr/>
              <a:t>5/29/2020</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736A8AD8-4BFF-46AD-B9D4-AD78E96639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4CAD28AC-AAC0-4BD0-BCE1-FFE07090BEB2}" type="datetimeFigureOut">
              <a:rPr lang="en-US" smtClean="0"/>
              <a:pPr/>
              <a:t>5/29/2020</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736A8AD8-4BFF-46AD-B9D4-AD78E96639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3" cy="4691063"/>
          </a:xfrm>
          <a:prstGeom prst="rect">
            <a:avLst/>
          </a:prstGeom>
        </p:spPr>
        <p:txBody>
          <a:bodyPr/>
          <a:lstStyle>
            <a:lvl1pPr marL="0" indent="0">
              <a:buNone/>
              <a:defRPr sz="1051"/>
            </a:lvl1pPr>
            <a:lvl2pPr marL="342908" indent="0">
              <a:buNone/>
              <a:defRPr sz="900"/>
            </a:lvl2pPr>
            <a:lvl3pPr marL="685817" indent="0">
              <a:buNone/>
              <a:defRPr sz="751"/>
            </a:lvl3pPr>
            <a:lvl4pPr marL="1028726" indent="0">
              <a:buNone/>
              <a:defRPr sz="675"/>
            </a:lvl4pPr>
            <a:lvl5pPr marL="1371635" indent="0">
              <a:buNone/>
              <a:defRPr sz="675"/>
            </a:lvl5pPr>
            <a:lvl6pPr marL="1714543" indent="0">
              <a:buNone/>
              <a:defRPr sz="675"/>
            </a:lvl6pPr>
            <a:lvl7pPr marL="2057452" indent="0">
              <a:buNone/>
              <a:defRPr sz="675"/>
            </a:lvl7pPr>
            <a:lvl8pPr marL="2400360" indent="0">
              <a:buNone/>
              <a:defRPr sz="675"/>
            </a:lvl8pPr>
            <a:lvl9pPr marL="2743268"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4CAD28AC-AAC0-4BD0-BCE1-FFE07090BEB2}" type="datetimeFigureOut">
              <a:rPr lang="en-US" smtClean="0"/>
              <a:pPr/>
              <a:t>5/29/2020</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736A8AD8-4BFF-46AD-B9D4-AD78E96639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8" indent="0">
              <a:buNone/>
              <a:defRPr sz="2100"/>
            </a:lvl2pPr>
            <a:lvl3pPr marL="685817" indent="0">
              <a:buNone/>
              <a:defRPr sz="1800"/>
            </a:lvl3pPr>
            <a:lvl4pPr marL="1028726" indent="0">
              <a:buNone/>
              <a:defRPr sz="1500"/>
            </a:lvl4pPr>
            <a:lvl5pPr marL="1371635" indent="0">
              <a:buNone/>
              <a:defRPr sz="1500"/>
            </a:lvl5pPr>
            <a:lvl6pPr marL="1714543" indent="0">
              <a:buNone/>
              <a:defRPr sz="1500"/>
            </a:lvl6pPr>
            <a:lvl7pPr marL="2057452" indent="0">
              <a:buNone/>
              <a:defRPr sz="1500"/>
            </a:lvl7pPr>
            <a:lvl8pPr marL="2400360" indent="0">
              <a:buNone/>
              <a:defRPr sz="1500"/>
            </a:lvl8pPr>
            <a:lvl9pPr marL="2743268"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1"/>
            </a:lvl1pPr>
            <a:lvl2pPr marL="342908" indent="0">
              <a:buNone/>
              <a:defRPr sz="900"/>
            </a:lvl2pPr>
            <a:lvl3pPr marL="685817" indent="0">
              <a:buNone/>
              <a:defRPr sz="751"/>
            </a:lvl3pPr>
            <a:lvl4pPr marL="1028726" indent="0">
              <a:buNone/>
              <a:defRPr sz="675"/>
            </a:lvl4pPr>
            <a:lvl5pPr marL="1371635" indent="0">
              <a:buNone/>
              <a:defRPr sz="675"/>
            </a:lvl5pPr>
            <a:lvl6pPr marL="1714543" indent="0">
              <a:buNone/>
              <a:defRPr sz="675"/>
            </a:lvl6pPr>
            <a:lvl7pPr marL="2057452" indent="0">
              <a:buNone/>
              <a:defRPr sz="675"/>
            </a:lvl7pPr>
            <a:lvl8pPr marL="2400360" indent="0">
              <a:buNone/>
              <a:defRPr sz="675"/>
            </a:lvl8pPr>
            <a:lvl9pPr marL="2743268"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4CAD28AC-AAC0-4BD0-BCE1-FFE07090BEB2}" type="datetimeFigureOut">
              <a:rPr lang="en-US" smtClean="0"/>
              <a:pPr/>
              <a:t>5/29/2020</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736A8AD8-4BFF-46AD-B9D4-AD78E96639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4" name="Rectangle 3"/>
          <p:cNvSpPr/>
          <p:nvPr userDrawn="1"/>
        </p:nvSpPr>
        <p:spPr>
          <a:xfrm>
            <a:off x="0" y="24848"/>
            <a:ext cx="9144000" cy="6819900"/>
          </a:xfrm>
          <a:prstGeom prst="rect">
            <a:avLst/>
          </a:prstGeom>
          <a:solidFill>
            <a:schemeClr val="accent1">
              <a:lumMod val="7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2">
                      <a:lumMod val="75000"/>
                    </a:schemeClr>
                  </a:gs>
                </a:gsLst>
                <a:lin ang="5400000" scaled="1"/>
              </a:gradFill>
            </a:endParaRPr>
          </a:p>
        </p:txBody>
      </p:sp>
      <p:sp>
        <p:nvSpPr>
          <p:cNvPr id="7" name="Rectangle 6"/>
          <p:cNvSpPr/>
          <p:nvPr userDrawn="1"/>
        </p:nvSpPr>
        <p:spPr>
          <a:xfrm>
            <a:off x="231582" y="312254"/>
            <a:ext cx="8681334" cy="6324600"/>
          </a:xfrm>
          <a:prstGeom prst="rect">
            <a:avLst/>
          </a:prstGeom>
          <a:solidFill>
            <a:schemeClr val="accent4"/>
          </a:solidFill>
          <a:ln>
            <a:solidFill>
              <a:srgbClr val="002060"/>
            </a:solidFill>
          </a:ln>
          <a:scene3d>
            <a:camera prst="orthographicFront"/>
            <a:lightRig rig="threePt" dir="t"/>
          </a:scene3d>
          <a:sp3d>
            <a:bevelT w="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Rounded Rectangle 1"/>
          <p:cNvSpPr/>
          <p:nvPr userDrawn="1"/>
        </p:nvSpPr>
        <p:spPr>
          <a:xfrm>
            <a:off x="231582" y="312254"/>
            <a:ext cx="8681334" cy="6324600"/>
          </a:xfrm>
          <a:prstGeom prst="roundRect">
            <a:avLst/>
          </a:prstGeom>
          <a:blipFill dpi="0" rotWithShape="1">
            <a:blip r:embed="rId15"/>
            <a:srcRect/>
            <a:tile tx="0" ty="0" sx="100000" sy="77000" flip="none" algn="tl"/>
          </a:blipFill>
          <a:effectLst>
            <a:softEdge rad="0"/>
          </a:effectLst>
          <a:scene3d>
            <a:camera prst="orthographicFront"/>
            <a:lightRig rig="threePt" dir="t"/>
          </a:scene3d>
          <a:sp3d>
            <a:bevelT w="0" h="44450" prst="softRound"/>
            <a:bevelB w="254000" h="1587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txStyles>
    <p:titleStyle>
      <a:lvl1pPr algn="ctr" defTabSz="685817" rtl="0" eaLnBrk="1" latinLnBrk="0" hangingPunct="1">
        <a:spcBef>
          <a:spcPct val="0"/>
        </a:spcBef>
        <a:buNone/>
        <a:defRPr sz="3300" kern="1200">
          <a:solidFill>
            <a:schemeClr val="tx1"/>
          </a:solidFill>
          <a:latin typeface="+mj-lt"/>
          <a:ea typeface="+mj-ea"/>
          <a:cs typeface="+mj-cs"/>
        </a:defRPr>
      </a:lvl1pPr>
    </p:titleStyle>
    <p:bodyStyle>
      <a:lvl1pPr marL="257181" indent="-257181" algn="l" defTabSz="685817"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27" indent="-214318" algn="l" defTabSz="685817"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72" indent="-171455" algn="l" defTabSz="685817"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81" indent="-171455" algn="l" defTabSz="685817"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89" indent="-171455" algn="l" defTabSz="685817"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97" indent="-171455" algn="l" defTabSz="68581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06" indent="-171455" algn="l" defTabSz="68581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15" indent="-171455" algn="l" defTabSz="68581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24" indent="-171455" algn="l" defTabSz="68581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17" rtl="0" eaLnBrk="1" latinLnBrk="0" hangingPunct="1">
        <a:defRPr sz="1351" kern="1200">
          <a:solidFill>
            <a:schemeClr val="tx1"/>
          </a:solidFill>
          <a:latin typeface="+mn-lt"/>
          <a:ea typeface="+mn-ea"/>
          <a:cs typeface="+mn-cs"/>
        </a:defRPr>
      </a:lvl1pPr>
      <a:lvl2pPr marL="342908" algn="l" defTabSz="685817" rtl="0" eaLnBrk="1" latinLnBrk="0" hangingPunct="1">
        <a:defRPr sz="1351" kern="1200">
          <a:solidFill>
            <a:schemeClr val="tx1"/>
          </a:solidFill>
          <a:latin typeface="+mn-lt"/>
          <a:ea typeface="+mn-ea"/>
          <a:cs typeface="+mn-cs"/>
        </a:defRPr>
      </a:lvl2pPr>
      <a:lvl3pPr marL="685817" algn="l" defTabSz="685817" rtl="0" eaLnBrk="1" latinLnBrk="0" hangingPunct="1">
        <a:defRPr sz="1351" kern="1200">
          <a:solidFill>
            <a:schemeClr val="tx1"/>
          </a:solidFill>
          <a:latin typeface="+mn-lt"/>
          <a:ea typeface="+mn-ea"/>
          <a:cs typeface="+mn-cs"/>
        </a:defRPr>
      </a:lvl3pPr>
      <a:lvl4pPr marL="1028726" algn="l" defTabSz="685817" rtl="0" eaLnBrk="1" latinLnBrk="0" hangingPunct="1">
        <a:defRPr sz="1351" kern="1200">
          <a:solidFill>
            <a:schemeClr val="tx1"/>
          </a:solidFill>
          <a:latin typeface="+mn-lt"/>
          <a:ea typeface="+mn-ea"/>
          <a:cs typeface="+mn-cs"/>
        </a:defRPr>
      </a:lvl4pPr>
      <a:lvl5pPr marL="1371635" algn="l" defTabSz="685817" rtl="0" eaLnBrk="1" latinLnBrk="0" hangingPunct="1">
        <a:defRPr sz="1351" kern="1200">
          <a:solidFill>
            <a:schemeClr val="tx1"/>
          </a:solidFill>
          <a:latin typeface="+mn-lt"/>
          <a:ea typeface="+mn-ea"/>
          <a:cs typeface="+mn-cs"/>
        </a:defRPr>
      </a:lvl5pPr>
      <a:lvl6pPr marL="1714543" algn="l" defTabSz="685817" rtl="0" eaLnBrk="1" latinLnBrk="0" hangingPunct="1">
        <a:defRPr sz="1351" kern="1200">
          <a:solidFill>
            <a:schemeClr val="tx1"/>
          </a:solidFill>
          <a:latin typeface="+mn-lt"/>
          <a:ea typeface="+mn-ea"/>
          <a:cs typeface="+mn-cs"/>
        </a:defRPr>
      </a:lvl6pPr>
      <a:lvl7pPr marL="2057452" algn="l" defTabSz="685817" rtl="0" eaLnBrk="1" latinLnBrk="0" hangingPunct="1">
        <a:defRPr sz="1351" kern="1200">
          <a:solidFill>
            <a:schemeClr val="tx1"/>
          </a:solidFill>
          <a:latin typeface="+mn-lt"/>
          <a:ea typeface="+mn-ea"/>
          <a:cs typeface="+mn-cs"/>
        </a:defRPr>
      </a:lvl7pPr>
      <a:lvl8pPr marL="2400360" algn="l" defTabSz="685817" rtl="0" eaLnBrk="1" latinLnBrk="0" hangingPunct="1">
        <a:defRPr sz="1351" kern="1200">
          <a:solidFill>
            <a:schemeClr val="tx1"/>
          </a:solidFill>
          <a:latin typeface="+mn-lt"/>
          <a:ea typeface="+mn-ea"/>
          <a:cs typeface="+mn-cs"/>
        </a:defRPr>
      </a:lvl8pPr>
      <a:lvl9pPr marL="2743268" algn="l" defTabSz="68581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gif"/><Relationship Id="rId4" Type="http://schemas.openxmlformats.org/officeDocument/2006/relationships/image" Target="../media/image40.gif"/></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300" y="651808"/>
            <a:ext cx="6515100" cy="1938992"/>
          </a:xfrm>
          <a:prstGeom prst="rect">
            <a:avLst/>
          </a:prstGeom>
        </p:spPr>
        <p:txBody>
          <a:bodyPr wrap="square">
            <a:spAutoFit/>
            <a:scene3d>
              <a:camera prst="orthographicFront"/>
              <a:lightRig rig="threePt" dir="t"/>
            </a:scene3d>
            <a:sp3d extrusionH="57150">
              <a:bevelT w="38100" h="38100"/>
              <a:bevelB h="25400" prst="softRound"/>
            </a:sp3d>
          </a:bodyPr>
          <a:lstStyle/>
          <a:p>
            <a:pPr algn="just"/>
            <a:r>
              <a:rPr lang="bn-BD" sz="6000" b="1" spc="113" dirty="0">
                <a:ln w="11430"/>
                <a:solidFill>
                  <a:srgbClr val="00B0F0"/>
                </a:solidFill>
                <a:effectLst>
                  <a:outerShdw blurRad="38100" dist="38100" dir="2700000" algn="tl">
                    <a:srgbClr val="000000">
                      <a:alpha val="43137"/>
                    </a:srgbClr>
                  </a:outerShdw>
                </a:effectLst>
                <a:latin typeface="NikoshBAN" pitchFamily="2" charset="0"/>
                <a:cs typeface="NikoshBAN" pitchFamily="2" charset="0"/>
              </a:rPr>
              <a:t>সুপ্রিয় </a:t>
            </a:r>
            <a:r>
              <a:rPr lang="bn-BD" sz="6000" b="1" spc="113" dirty="0" smtClean="0">
                <a:ln w="11430"/>
                <a:solidFill>
                  <a:srgbClr val="00B0F0"/>
                </a:solidFill>
                <a:effectLst>
                  <a:outerShdw blurRad="38100" dist="38100" dir="2700000" algn="tl">
                    <a:srgbClr val="000000">
                      <a:alpha val="43137"/>
                    </a:srgbClr>
                  </a:outerShdw>
                </a:effectLst>
                <a:latin typeface="NikoshBAN" pitchFamily="2" charset="0"/>
                <a:cs typeface="NikoshBAN" pitchFamily="2" charset="0"/>
              </a:rPr>
              <a:t>শিক্ষার্থীবৃন্দ</a:t>
            </a:r>
            <a:r>
              <a:rPr lang="en-US" sz="6000" b="1" spc="113" dirty="0" smtClean="0">
                <a:ln w="11430"/>
                <a:solidFill>
                  <a:srgbClr val="00B0F0"/>
                </a:solidFill>
                <a:effectLst>
                  <a:outerShdw blurRad="38100" dist="38100" dir="2700000" algn="tl">
                    <a:srgbClr val="000000">
                      <a:alpha val="43137"/>
                    </a:srgbClr>
                  </a:outerShdw>
                </a:effectLst>
                <a:latin typeface="NikoshBAN" pitchFamily="2" charset="0"/>
                <a:cs typeface="NikoshBAN" pitchFamily="2" charset="0"/>
              </a:rPr>
              <a:t>,</a:t>
            </a:r>
          </a:p>
          <a:p>
            <a:pPr algn="ctr"/>
            <a:r>
              <a:rPr lang="bn-BD" sz="6000" b="1" spc="113" dirty="0" smtClean="0">
                <a:ln w="11430"/>
                <a:solidFill>
                  <a:srgbClr val="7030A0"/>
                </a:solidFill>
                <a:effectLst>
                  <a:outerShdw blurRad="38100" dist="38100" dir="2700000" algn="tl">
                    <a:srgbClr val="000000">
                      <a:alpha val="43137"/>
                    </a:srgbClr>
                  </a:outerShdw>
                </a:effectLst>
                <a:latin typeface="NikoshBAN" pitchFamily="2" charset="0"/>
                <a:cs typeface="NikoshBAN" pitchFamily="2" charset="0"/>
              </a:rPr>
              <a:t>বাংলা ক্লাসে স</a:t>
            </a:r>
            <a:r>
              <a:rPr lang="en-US" sz="6000" b="1" spc="113" dirty="0" err="1" smtClean="0">
                <a:ln w="11430"/>
                <a:solidFill>
                  <a:srgbClr val="7030A0"/>
                </a:solidFill>
                <a:effectLst>
                  <a:outerShdw blurRad="38100" dist="38100" dir="2700000" algn="tl">
                    <a:srgbClr val="000000">
                      <a:alpha val="43137"/>
                    </a:srgbClr>
                  </a:outerShdw>
                </a:effectLst>
                <a:latin typeface="NikoshBAN" pitchFamily="2" charset="0"/>
                <a:cs typeface="NikoshBAN" pitchFamily="2" charset="0"/>
              </a:rPr>
              <a:t>বাইকে</a:t>
            </a:r>
            <a:endParaRPr lang="en-US" sz="6000" b="1" spc="113" dirty="0">
              <a:ln w="1143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374877" y="2438400"/>
            <a:ext cx="5477782" cy="2850909"/>
          </a:xfrm>
          <a:prstGeom prst="rect">
            <a:avLst/>
          </a:prstGeom>
          <a:scene3d>
            <a:camera prst="orthographicFront"/>
            <a:lightRig rig="threePt" dir="t"/>
          </a:scene3d>
          <a:sp3d>
            <a:bevelT w="152400" h="101600" prst="softRound"/>
            <a:bevelB w="152400" h="50800" prst="softRound"/>
          </a:sp3d>
        </p:spPr>
        <p:txBody>
          <a:bodyPr wrap="none">
            <a:spAutoFit/>
            <a:sp3d extrusionH="57150">
              <a:bevelT w="107950" h="127000" prst="slope"/>
              <a:bevelB h="25400" prst="softRound"/>
            </a:sp3d>
          </a:bodyPr>
          <a:lstStyle/>
          <a:p>
            <a:r>
              <a:rPr lang="bn-BD" sz="17926" b="1" dirty="0" smtClean="0">
                <a:solidFill>
                  <a:srgbClr val="000066"/>
                </a:solidFill>
                <a:effectLst>
                  <a:outerShdw blurRad="50800" dist="50800" dir="5400000" algn="ctr" rotWithShape="0">
                    <a:srgbClr val="FF0000"/>
                  </a:outerShdw>
                </a:effectLst>
                <a:latin typeface="NikoshBAN" pitchFamily="2" charset="0"/>
                <a:cs typeface="NikoshBAN" pitchFamily="2" charset="0"/>
              </a:rPr>
              <a:t>স্বাগতম</a:t>
            </a:r>
            <a:endParaRPr lang="en-US" sz="17926" b="1" dirty="0">
              <a:solidFill>
                <a:srgbClr val="000066"/>
              </a:solidFill>
              <a:effectLst>
                <a:outerShdw blurRad="50800" dist="50800" dir="5400000" algn="ctr" rotWithShape="0">
                  <a:srgbClr val="FF0000"/>
                </a:outerShdw>
              </a:effectLst>
            </a:endParaRPr>
          </a:p>
        </p:txBody>
      </p:sp>
      <p:sp>
        <p:nvSpPr>
          <p:cNvPr id="5" name="Rectangle 4"/>
          <p:cNvSpPr/>
          <p:nvPr/>
        </p:nvSpPr>
        <p:spPr>
          <a:xfrm>
            <a:off x="2851319" y="4343400"/>
            <a:ext cx="5530681" cy="2385268"/>
          </a:xfrm>
          <a:prstGeom prst="rect">
            <a:avLst/>
          </a:prstGeom>
          <a:scene3d>
            <a:camera prst="orthographicFront"/>
            <a:lightRig rig="threePt" dir="t"/>
          </a:scene3d>
          <a:sp3d>
            <a:bevelT w="152400" h="101600" prst="softRound"/>
            <a:bevelB w="152400" h="50800" prst="softRound"/>
          </a:sp3d>
        </p:spPr>
        <p:txBody>
          <a:bodyPr wrap="none">
            <a:spAutoFit/>
            <a:sp3d extrusionH="57150" contourW="12700">
              <a:bevelT h="25400" prst="softRound"/>
              <a:bevelB h="25400" prst="softRound"/>
              <a:extrusionClr>
                <a:schemeClr val="tx1"/>
              </a:extrusionClr>
              <a:contourClr>
                <a:schemeClr val="tx1"/>
              </a:contourClr>
            </a:sp3d>
          </a:bodyPr>
          <a:lstStyle/>
          <a:p>
            <a:r>
              <a:rPr lang="bn-BD" sz="14900" b="1" dirty="0" smtClean="0">
                <a:solidFill>
                  <a:srgbClr val="006600"/>
                </a:solidFill>
                <a:effectLst>
                  <a:outerShdw blurRad="50800" dist="50800" dir="5400000" algn="ctr" rotWithShape="0">
                    <a:srgbClr val="FF0000"/>
                  </a:outerShdw>
                </a:effectLst>
                <a:latin typeface="NikoshBAN" pitchFamily="2" charset="0"/>
                <a:cs typeface="NikoshBAN" pitchFamily="2" charset="0"/>
              </a:rPr>
              <a:t>সুস্বাগতম</a:t>
            </a:r>
            <a:endParaRPr lang="en-US" sz="14900" b="1" dirty="0">
              <a:solidFill>
                <a:srgbClr val="006600"/>
              </a:solidFill>
              <a:effectLst>
                <a:outerShdw blurRad="50800" dist="50800" dir="5400000" algn="ctr" rotWithShape="0">
                  <a:srgbClr val="FF0000"/>
                </a:outerShdw>
              </a:effectLst>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72175" y="2260787"/>
            <a:ext cx="3019425" cy="3019425"/>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40340" y="-26894"/>
            <a:ext cx="4565394" cy="6858000"/>
            <a:chOff x="40342" y="-26894"/>
            <a:chExt cx="4410031" cy="6858000"/>
          </a:xfrm>
        </p:grpSpPr>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l="14853" t="3557" r="52511"/>
            <a:stretch/>
          </p:blipFill>
          <p:spPr>
            <a:xfrm>
              <a:off x="40342" y="-26894"/>
              <a:ext cx="2316773" cy="6858000"/>
            </a:xfrm>
            <a:prstGeom prst="rect">
              <a:avLst/>
            </a:prstGeom>
          </p:spPr>
        </p:pic>
        <p:pic>
          <p:nvPicPr>
            <p:cNvPr id="7" name="Picture 6"/>
            <p:cNvPicPr>
              <a:picLocks noChangeAspect="1"/>
            </p:cNvPicPr>
            <p:nvPr/>
          </p:nvPicPr>
          <p:blipFill rotWithShape="1">
            <a:blip r:embed="rId3">
              <a:extLst>
                <a:ext uri="{28A0092B-C50C-407E-A947-70E740481C1C}">
                  <a14:useLocalDpi xmlns="" xmlns:a14="http://schemas.microsoft.com/office/drawing/2010/main" val="0"/>
                </a:ext>
              </a:extLst>
            </a:blip>
            <a:srcRect l="15926" t="3557" r="52511"/>
            <a:stretch/>
          </p:blipFill>
          <p:spPr>
            <a:xfrm>
              <a:off x="2209800" y="-26894"/>
              <a:ext cx="2240573" cy="6858000"/>
            </a:xfrm>
            <a:prstGeom prst="rect">
              <a:avLst/>
            </a:prstGeom>
          </p:spPr>
        </p:pic>
      </p:grpSp>
      <p:grpSp>
        <p:nvGrpSpPr>
          <p:cNvPr id="10" name="Group 9"/>
          <p:cNvGrpSpPr/>
          <p:nvPr/>
        </p:nvGrpSpPr>
        <p:grpSpPr>
          <a:xfrm>
            <a:off x="4384345" y="-26894"/>
            <a:ext cx="4840338" cy="6858000"/>
            <a:chOff x="40342" y="-26894"/>
            <a:chExt cx="4410031" cy="6858000"/>
          </a:xfrm>
        </p:grpSpPr>
        <p:pic>
          <p:nvPicPr>
            <p:cNvPr id="11" name="Picture 10"/>
            <p:cNvPicPr>
              <a:picLocks noChangeAspect="1"/>
            </p:cNvPicPr>
            <p:nvPr/>
          </p:nvPicPr>
          <p:blipFill rotWithShape="1">
            <a:blip r:embed="rId3">
              <a:extLst>
                <a:ext uri="{28A0092B-C50C-407E-A947-70E740481C1C}">
                  <a14:useLocalDpi xmlns="" xmlns:a14="http://schemas.microsoft.com/office/drawing/2010/main" val="0"/>
                </a:ext>
              </a:extLst>
            </a:blip>
            <a:srcRect l="14853" t="3557" r="52511"/>
            <a:stretch/>
          </p:blipFill>
          <p:spPr>
            <a:xfrm>
              <a:off x="40342" y="-26894"/>
              <a:ext cx="2316773" cy="6858000"/>
            </a:xfrm>
            <a:prstGeom prst="rect">
              <a:avLst/>
            </a:prstGeom>
          </p:spPr>
        </p:pic>
        <p:pic>
          <p:nvPicPr>
            <p:cNvPr id="12" name="Picture 11"/>
            <p:cNvPicPr>
              <a:picLocks noChangeAspect="1"/>
            </p:cNvPicPr>
            <p:nvPr/>
          </p:nvPicPr>
          <p:blipFill rotWithShape="1">
            <a:blip r:embed="rId3">
              <a:extLst>
                <a:ext uri="{28A0092B-C50C-407E-A947-70E740481C1C}">
                  <a14:useLocalDpi xmlns="" xmlns:a14="http://schemas.microsoft.com/office/drawing/2010/main" val="0"/>
                </a:ext>
              </a:extLst>
            </a:blip>
            <a:srcRect l="15926" t="3557" r="52511"/>
            <a:stretch/>
          </p:blipFill>
          <p:spPr>
            <a:xfrm>
              <a:off x="2209800" y="-26894"/>
              <a:ext cx="2240573" cy="6858000"/>
            </a:xfrm>
            <a:prstGeom prst="rect">
              <a:avLst/>
            </a:prstGeom>
          </p:spPr>
        </p:pic>
      </p:grpSp>
    </p:spTree>
    <p:extLst>
      <p:ext uri="{BB962C8B-B14F-4D97-AF65-F5344CB8AC3E}">
        <p14:creationId xmlns="" xmlns:p14="http://schemas.microsoft.com/office/powerpoint/2010/main" val="85272247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0"/>
                                        <p:tgtEl>
                                          <p:spTgt spid="10"/>
                                        </p:tgtEl>
                                        <p:attrNameLst>
                                          <p:attrName>ppt_x</p:attrName>
                                        </p:attrNameLst>
                                      </p:cBhvr>
                                      <p:tavLst>
                                        <p:tav tm="0">
                                          <p:val>
                                            <p:strVal val="ppt_x"/>
                                          </p:val>
                                        </p:tav>
                                        <p:tav tm="100000">
                                          <p:val>
                                            <p:strVal val="1+ppt_w/2"/>
                                          </p:val>
                                        </p:tav>
                                      </p:tavLst>
                                    </p:anim>
                                    <p:anim calcmode="lin" valueType="num">
                                      <p:cBhvr additive="base">
                                        <p:cTn id="7" dur="5000"/>
                                        <p:tgtEl>
                                          <p:spTgt spid="10"/>
                                        </p:tgtEl>
                                        <p:attrNameLst>
                                          <p:attrName>ppt_y</p:attrName>
                                        </p:attrNameLst>
                                      </p:cBhvr>
                                      <p:tavLst>
                                        <p:tav tm="0">
                                          <p:val>
                                            <p:strVal val="ppt_y"/>
                                          </p:val>
                                        </p:tav>
                                        <p:tav tm="100000">
                                          <p:val>
                                            <p:strVal val="ppt_y"/>
                                          </p:val>
                                        </p:tav>
                                      </p:tavLst>
                                    </p:anim>
                                    <p:set>
                                      <p:cBhvr>
                                        <p:cTn id="8" dur="1" fill="hold">
                                          <p:stCondLst>
                                            <p:cond delay="4999"/>
                                          </p:stCondLst>
                                        </p:cTn>
                                        <p:tgtEl>
                                          <p:spTgt spid="10"/>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0"/>
                                        <p:tgtEl>
                                          <p:spTgt spid="9"/>
                                        </p:tgtEl>
                                        <p:attrNameLst>
                                          <p:attrName>ppt_x</p:attrName>
                                        </p:attrNameLst>
                                      </p:cBhvr>
                                      <p:tavLst>
                                        <p:tav tm="0">
                                          <p:val>
                                            <p:strVal val="ppt_x"/>
                                          </p:val>
                                        </p:tav>
                                        <p:tav tm="100000">
                                          <p:val>
                                            <p:strVal val="0-ppt_w/2"/>
                                          </p:val>
                                        </p:tav>
                                      </p:tavLst>
                                    </p:anim>
                                    <p:anim calcmode="lin" valueType="num">
                                      <p:cBhvr additive="base">
                                        <p:cTn id="11" dur="5000"/>
                                        <p:tgtEl>
                                          <p:spTgt spid="9"/>
                                        </p:tgtEl>
                                        <p:attrNameLst>
                                          <p:attrName>ppt_y</p:attrName>
                                        </p:attrNameLst>
                                      </p:cBhvr>
                                      <p:tavLst>
                                        <p:tav tm="0">
                                          <p:val>
                                            <p:strVal val="ppt_y"/>
                                          </p:val>
                                        </p:tav>
                                        <p:tav tm="100000">
                                          <p:val>
                                            <p:strVal val="ppt_y"/>
                                          </p:val>
                                        </p:tav>
                                      </p:tavLst>
                                    </p:anim>
                                    <p:set>
                                      <p:cBhvr>
                                        <p:cTn id="12" dur="1" fill="hold">
                                          <p:stCondLst>
                                            <p:cond delay="4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67761" y="381000"/>
            <a:ext cx="6208477"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66"/>
                </a:solidFill>
                <a:latin typeface="NikoshBAN" pitchFamily="2" charset="0"/>
                <a:cs typeface="NikoshBAN" pitchFamily="2" charset="0"/>
              </a:rPr>
              <a:t>শব্দার্থ জেনে নিই</a:t>
            </a:r>
            <a:endParaRPr lang="bn-BD" sz="5400" b="1" dirty="0">
              <a:solidFill>
                <a:srgbClr val="000066"/>
              </a:solidFill>
              <a:latin typeface="NikoshBAN" pitchFamily="2" charset="0"/>
              <a:cs typeface="NikoshBAN" pitchFamily="2" charset="0"/>
            </a:endParaRPr>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2855137" y="1384425"/>
            <a:ext cx="2758839" cy="1551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8" name="Content Placeholder 2"/>
          <p:cNvSpPr>
            <a:spLocks noGrp="1"/>
          </p:cNvSpPr>
          <p:nvPr/>
        </p:nvSpPr>
        <p:spPr>
          <a:xfrm>
            <a:off x="457200" y="1730189"/>
            <a:ext cx="1981200" cy="847280"/>
          </a:xfrm>
          <a:prstGeom prst="rect">
            <a:avLst/>
          </a:prstGeom>
          <a:solidFill>
            <a:schemeClr val="accent2">
              <a:lumMod val="40000"/>
              <a:lumOff val="60000"/>
            </a:schemeClr>
          </a:solidFill>
          <a:ln>
            <a:solidFill>
              <a:schemeClr val="tx1"/>
            </a:solidFill>
          </a:ln>
          <a:scene3d>
            <a:camera prst="orthographicFront"/>
            <a:lightRig rig="threePt" dir="t"/>
          </a:scene3d>
          <a:sp3d>
            <a:bevelT w="152400" h="165100" prst="softRound"/>
          </a:sp3d>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bn-BD" sz="4000" b="1" dirty="0" smtClean="0">
                <a:ln w="0"/>
                <a:effectLst>
                  <a:outerShdw blurRad="38100" dist="19050" dir="2700000" algn="tl" rotWithShape="0">
                    <a:schemeClr val="dk1">
                      <a:alpha val="40000"/>
                    </a:schemeClr>
                  </a:outerShdw>
                </a:effectLst>
                <a:latin typeface="NikoshBAN" pitchFamily="2" charset="0"/>
                <a:cs typeface="NikoshBAN" pitchFamily="2" charset="0"/>
              </a:rPr>
              <a:t>নেত্রপল্লব</a:t>
            </a:r>
            <a:r>
              <a:rPr lang="en-US" sz="4000" b="1" dirty="0"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a:t>
            </a:r>
            <a:endParaRPr lang="bn-BD" sz="4000" b="1" dirty="0" smtClean="0">
              <a:solidFill>
                <a:schemeClr val="accent4">
                  <a:lumMod val="75000"/>
                </a:schemeClr>
              </a:solidFill>
              <a:latin typeface="NikoshBAN" pitchFamily="2" charset="0"/>
              <a:cs typeface="NikoshBAN" pitchFamily="2" charset="0"/>
            </a:endParaRPr>
          </a:p>
        </p:txBody>
      </p:sp>
      <p:sp>
        <p:nvSpPr>
          <p:cNvPr id="9" name="Content Placeholder 2"/>
          <p:cNvSpPr>
            <a:spLocks noGrp="1"/>
          </p:cNvSpPr>
          <p:nvPr/>
        </p:nvSpPr>
        <p:spPr>
          <a:xfrm>
            <a:off x="5785555" y="1797919"/>
            <a:ext cx="2901245" cy="779550"/>
          </a:xfrm>
          <a:prstGeom prst="rect">
            <a:avLst/>
          </a:prstGeom>
          <a:solidFill>
            <a:schemeClr val="accent1">
              <a:lumMod val="40000"/>
              <a:lumOff val="6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চোখের</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পাতা</a:t>
            </a:r>
            <a:endParaRPr lang="en-US" sz="32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0" name="Picture 2"/>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2813904" y="3213225"/>
            <a:ext cx="2869442" cy="1551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11" name="Content Placeholder 2"/>
          <p:cNvSpPr>
            <a:spLocks noGrp="1"/>
          </p:cNvSpPr>
          <p:nvPr/>
        </p:nvSpPr>
        <p:spPr>
          <a:xfrm>
            <a:off x="471268" y="3558989"/>
            <a:ext cx="1981200" cy="847280"/>
          </a:xfrm>
          <a:prstGeom prst="rect">
            <a:avLst/>
          </a:prstGeom>
          <a:solidFill>
            <a:schemeClr val="accent2">
              <a:lumMod val="40000"/>
              <a:lumOff val="60000"/>
            </a:schemeClr>
          </a:solidFill>
          <a:ln>
            <a:solidFill>
              <a:schemeClr val="tx1"/>
            </a:solidFill>
          </a:ln>
          <a:scene3d>
            <a:camera prst="orthographicFront"/>
            <a:lightRig rig="threePt" dir="t"/>
          </a:scene3d>
          <a:sp3d>
            <a:bevelT w="152400" h="165100" prst="softRound"/>
          </a:sp3d>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bn-BD" sz="4000" b="1" dirty="0" smtClean="0">
                <a:ln w="0"/>
                <a:effectLst>
                  <a:outerShdw blurRad="38100" dist="19050" dir="2700000" algn="tl" rotWithShape="0">
                    <a:schemeClr val="dk1">
                      <a:alpha val="40000"/>
                    </a:schemeClr>
                  </a:outerShdw>
                </a:effectLst>
                <a:latin typeface="NikoshBAN" pitchFamily="2" charset="0"/>
                <a:cs typeface="NikoshBAN" pitchFamily="2" charset="0"/>
              </a:rPr>
              <a:t>অস্তমান</a:t>
            </a:r>
            <a:endParaRPr lang="bn-BD" sz="4000" b="1" dirty="0" smtClean="0">
              <a:solidFill>
                <a:schemeClr val="accent4">
                  <a:lumMod val="75000"/>
                </a:schemeClr>
              </a:solidFill>
              <a:latin typeface="NikoshBAN" pitchFamily="2" charset="0"/>
              <a:cs typeface="NikoshBAN" pitchFamily="2" charset="0"/>
            </a:endParaRPr>
          </a:p>
        </p:txBody>
      </p:sp>
      <p:sp>
        <p:nvSpPr>
          <p:cNvPr id="12" name="Content Placeholder 2"/>
          <p:cNvSpPr>
            <a:spLocks noGrp="1"/>
          </p:cNvSpPr>
          <p:nvPr/>
        </p:nvSpPr>
        <p:spPr>
          <a:xfrm>
            <a:off x="5799623" y="3626719"/>
            <a:ext cx="2901245" cy="779550"/>
          </a:xfrm>
          <a:prstGeom prst="rect">
            <a:avLst/>
          </a:prstGeom>
          <a:solidFill>
            <a:schemeClr val="accent1">
              <a:lumMod val="40000"/>
              <a:lumOff val="6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bn-BD" sz="3200" b="1" dirty="0" smtClean="0">
                <a:ln w="0"/>
                <a:effectLst>
                  <a:outerShdw blurRad="38100" dist="19050" dir="2700000" algn="tl" rotWithShape="0">
                    <a:schemeClr val="dk1">
                      <a:alpha val="40000"/>
                    </a:schemeClr>
                  </a:outerShdw>
                </a:effectLst>
                <a:latin typeface="NikoshBAN" pitchFamily="2" charset="0"/>
                <a:cs typeface="NikoshBAN" pitchFamily="2" charset="0"/>
              </a:rPr>
              <a:t>ডুবে যাচ্ছে এমন</a:t>
            </a:r>
            <a:endParaRPr lang="en-US" sz="32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3" name="Picture 2"/>
          <p:cNvPicPr>
            <a:picLocks noChangeAspect="1" noChangeArrowheads="1"/>
          </p:cNvPicPr>
          <p:nvPr/>
        </p:nvPicPr>
        <p:blipFill>
          <a:blip r:embed="rId4">
            <a:extLst>
              <a:ext uri="{28A0092B-C50C-407E-A947-70E740481C1C}">
                <a14:useLocalDpi xmlns="" xmlns:a14="http://schemas.microsoft.com/office/drawing/2010/main" val="0"/>
              </a:ext>
            </a:extLst>
          </a:blip>
          <a:stretch>
            <a:fillRect/>
          </a:stretch>
        </p:blipFill>
        <p:spPr bwMode="auto">
          <a:xfrm>
            <a:off x="2855137" y="4957619"/>
            <a:ext cx="2758839" cy="1551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14" name="Content Placeholder 2"/>
          <p:cNvSpPr>
            <a:spLocks noGrp="1"/>
          </p:cNvSpPr>
          <p:nvPr/>
        </p:nvSpPr>
        <p:spPr>
          <a:xfrm>
            <a:off x="400930" y="5303383"/>
            <a:ext cx="1981200" cy="847280"/>
          </a:xfrm>
          <a:prstGeom prst="rect">
            <a:avLst/>
          </a:prstGeom>
          <a:solidFill>
            <a:schemeClr val="accent2">
              <a:lumMod val="40000"/>
              <a:lumOff val="60000"/>
            </a:schemeClr>
          </a:solidFill>
          <a:ln>
            <a:solidFill>
              <a:schemeClr val="tx1"/>
            </a:solidFill>
          </a:ln>
          <a:scene3d>
            <a:camera prst="orthographicFront"/>
            <a:lightRig rig="threePt" dir="t"/>
          </a:scene3d>
          <a:sp3d>
            <a:bevelT w="152400" h="165100" prst="softRound"/>
          </a:sp3d>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bn-BD" sz="4000" b="1" dirty="0" smtClean="0">
                <a:ln w="0"/>
                <a:effectLst>
                  <a:outerShdw blurRad="38100" dist="19050" dir="2700000" algn="tl" rotWithShape="0">
                    <a:schemeClr val="dk1">
                      <a:alpha val="40000"/>
                    </a:schemeClr>
                  </a:outerShdw>
                </a:effectLst>
                <a:latin typeface="NikoshBAN" pitchFamily="2" charset="0"/>
                <a:cs typeface="NikoshBAN" pitchFamily="2" charset="0"/>
              </a:rPr>
              <a:t>বাঁখারি</a:t>
            </a:r>
            <a:endParaRPr lang="bn-BD" sz="4000" b="1" dirty="0" smtClean="0">
              <a:solidFill>
                <a:schemeClr val="accent4">
                  <a:lumMod val="75000"/>
                </a:schemeClr>
              </a:solidFill>
              <a:latin typeface="NikoshBAN" pitchFamily="2" charset="0"/>
              <a:cs typeface="NikoshBAN" pitchFamily="2" charset="0"/>
            </a:endParaRPr>
          </a:p>
        </p:txBody>
      </p:sp>
      <p:sp>
        <p:nvSpPr>
          <p:cNvPr id="15" name="Content Placeholder 2"/>
          <p:cNvSpPr>
            <a:spLocks noGrp="1"/>
          </p:cNvSpPr>
          <p:nvPr/>
        </p:nvSpPr>
        <p:spPr>
          <a:xfrm>
            <a:off x="5715000" y="5371113"/>
            <a:ext cx="3124200" cy="779550"/>
          </a:xfrm>
          <a:prstGeom prst="rect">
            <a:avLst/>
          </a:prstGeom>
          <a:solidFill>
            <a:schemeClr val="accent1">
              <a:lumMod val="40000"/>
              <a:lumOff val="6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bn-BD" sz="2800" b="1" dirty="0" smtClean="0">
                <a:ln w="0"/>
                <a:effectLst>
                  <a:outerShdw blurRad="38100" dist="19050" dir="2700000" algn="tl" rotWithShape="0">
                    <a:schemeClr val="dk1">
                      <a:alpha val="40000"/>
                    </a:schemeClr>
                  </a:outerShdw>
                </a:effectLst>
                <a:latin typeface="NikoshBAN" pitchFamily="2" charset="0"/>
                <a:cs typeface="NikoshBAN" pitchFamily="2" charset="0"/>
              </a:rPr>
              <a:t>ভার বহনের বাঁশের ফালি</a:t>
            </a:r>
            <a:endParaRPr lang="en-US" sz="28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203614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000" fill="hold"/>
                                        <p:tgtEl>
                                          <p:spTgt spid="10"/>
                                        </p:tgtEl>
                                        <p:attrNameLst>
                                          <p:attrName>ppt_w</p:attrName>
                                        </p:attrNameLst>
                                      </p:cBhvr>
                                      <p:tavLst>
                                        <p:tav tm="0">
                                          <p:val>
                                            <p:fltVal val="0"/>
                                          </p:val>
                                        </p:tav>
                                        <p:tav tm="100000">
                                          <p:val>
                                            <p:strVal val="#ppt_w"/>
                                          </p:val>
                                        </p:tav>
                                      </p:tavLst>
                                    </p:anim>
                                    <p:anim calcmode="lin" valueType="num">
                                      <p:cBhvr>
                                        <p:cTn id="36" dur="2000" fill="hold"/>
                                        <p:tgtEl>
                                          <p:spTgt spid="10"/>
                                        </p:tgtEl>
                                        <p:attrNameLst>
                                          <p:attrName>ppt_h</p:attrName>
                                        </p:attrNameLst>
                                      </p:cBhvr>
                                      <p:tavLst>
                                        <p:tav tm="0">
                                          <p:val>
                                            <p:fltVal val="0"/>
                                          </p:val>
                                        </p:tav>
                                        <p:tav tm="100000">
                                          <p:val>
                                            <p:strVal val="#ppt_h"/>
                                          </p:val>
                                        </p:tav>
                                      </p:tavLst>
                                    </p:anim>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2000" fill="hold"/>
                                        <p:tgtEl>
                                          <p:spTgt spid="13"/>
                                        </p:tgtEl>
                                        <p:attrNameLst>
                                          <p:attrName>ppt_w</p:attrName>
                                        </p:attrNameLst>
                                      </p:cBhvr>
                                      <p:tavLst>
                                        <p:tav tm="0">
                                          <p:val>
                                            <p:fltVal val="0"/>
                                          </p:val>
                                        </p:tav>
                                        <p:tav tm="100000">
                                          <p:val>
                                            <p:strVal val="#ppt_w"/>
                                          </p:val>
                                        </p:tav>
                                      </p:tavLst>
                                    </p:anim>
                                    <p:anim calcmode="lin" valueType="num">
                                      <p:cBhvr>
                                        <p:cTn id="57" dur="2000" fill="hold"/>
                                        <p:tgtEl>
                                          <p:spTgt spid="13"/>
                                        </p:tgtEl>
                                        <p:attrNameLst>
                                          <p:attrName>ppt_h</p:attrName>
                                        </p:attrNameLst>
                                      </p:cBhvr>
                                      <p:tavLst>
                                        <p:tav tm="0">
                                          <p:val>
                                            <p:fltVal val="0"/>
                                          </p:val>
                                        </p:tav>
                                        <p:tav tm="100000">
                                          <p:val>
                                            <p:strVal val="#ppt_h"/>
                                          </p:val>
                                        </p:tav>
                                      </p:tavLst>
                                    </p:anim>
                                    <p:animEffect transition="in" filter="fade">
                                      <p:cBhvr>
                                        <p:cTn id="58" dur="2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5165" y="381000"/>
            <a:ext cx="2893670"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66"/>
                </a:solidFill>
                <a:latin typeface="NikoshBAN" pitchFamily="2" charset="0"/>
                <a:cs typeface="NikoshBAN" pitchFamily="2" charset="0"/>
              </a:rPr>
              <a:t>পাঠ বিশ্লেষণ</a:t>
            </a:r>
            <a:endParaRPr lang="bn-BD" sz="5400" b="1" dirty="0">
              <a:solidFill>
                <a:srgbClr val="000066"/>
              </a:solidFill>
              <a:latin typeface="NikoshBAN" pitchFamily="2" charset="0"/>
              <a:cs typeface="NikoshBAN" pitchFamily="2" charset="0"/>
            </a:endParaRPr>
          </a:p>
        </p:txBody>
      </p:sp>
      <p:sp>
        <p:nvSpPr>
          <p:cNvPr id="4" name="Rounded Rectangle 3"/>
          <p:cNvSpPr/>
          <p:nvPr/>
        </p:nvSpPr>
        <p:spPr>
          <a:xfrm>
            <a:off x="381000" y="4191000"/>
            <a:ext cx="8382000" cy="20708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b="1" dirty="0">
                <a:solidFill>
                  <a:sysClr val="windowText" lastClr="000000"/>
                </a:solidFill>
                <a:latin typeface="NikoshBAN" panose="02000000000000000000" pitchFamily="2" charset="0"/>
                <a:cs typeface="NikoshBAN" panose="02000000000000000000" pitchFamily="2" charset="0"/>
              </a:rPr>
              <a:t>দস্তুরমত অনুসন্ধান ও অর্থব্যয়ে বড়ো দুটি মেয়ের বিবাহ হইয়া গেছে</a:t>
            </a:r>
            <a:r>
              <a:rPr lang="en-US" sz="2800" b="1" dirty="0">
                <a:solidFill>
                  <a:sysClr val="windowText" lastClr="000000"/>
                </a:solidFill>
                <a:latin typeface="NikoshBAN" panose="02000000000000000000" pitchFamily="2" charset="0"/>
                <a:cs typeface="NikoshBAN" panose="02000000000000000000" pitchFamily="2" charset="0"/>
              </a:rPr>
              <a:t>, </a:t>
            </a:r>
            <a:r>
              <a:rPr lang="bn-BD" sz="2800" b="1" dirty="0">
                <a:solidFill>
                  <a:sysClr val="windowText" lastClr="000000"/>
                </a:solidFill>
                <a:latin typeface="NikoshBAN" panose="02000000000000000000" pitchFamily="2" charset="0"/>
                <a:cs typeface="NikoshBAN" panose="02000000000000000000" pitchFamily="2" charset="0"/>
              </a:rPr>
              <a:t>এখন ছোটোটি পিতামাতার নীরব হৃদয়ভারের মতো বিরাজ করিতেছে।</a:t>
            </a:r>
            <a:endParaRPr lang="en-US" sz="2800" b="1" dirty="0">
              <a:solidFill>
                <a:sysClr val="windowText" lastClr="000000"/>
              </a:solidFill>
              <a:latin typeface="NikoshBAN" panose="02000000000000000000" pitchFamily="2" charset="0"/>
              <a:cs typeface="NikoshBAN" panose="02000000000000000000" pitchFamily="2" charset="0"/>
            </a:endParaRPr>
          </a:p>
          <a:p>
            <a:pPr algn="just"/>
            <a:r>
              <a:rPr lang="bn-BD" sz="2800" b="1" dirty="0">
                <a:solidFill>
                  <a:sysClr val="windowText" lastClr="000000"/>
                </a:solidFill>
                <a:latin typeface="NikoshBAN" panose="02000000000000000000" pitchFamily="2" charset="0"/>
                <a:cs typeface="NikoshBAN" panose="02000000000000000000" pitchFamily="2" charset="0"/>
              </a:rPr>
              <a:t>যে কথা কয় না সে যে অনুভব করে ইহা সকলের মনে হয় না</a:t>
            </a:r>
            <a:r>
              <a:rPr lang="en-US" sz="2800" b="1" dirty="0">
                <a:solidFill>
                  <a:sysClr val="windowText" lastClr="000000"/>
                </a:solidFill>
                <a:latin typeface="NikoshBAN" panose="02000000000000000000" pitchFamily="2" charset="0"/>
                <a:cs typeface="NikoshBAN" panose="02000000000000000000" pitchFamily="2" charset="0"/>
              </a:rPr>
              <a:t>, </a:t>
            </a:r>
            <a:r>
              <a:rPr lang="bn-BD" sz="2800" b="1" dirty="0">
                <a:solidFill>
                  <a:sysClr val="windowText" lastClr="000000"/>
                </a:solidFill>
                <a:latin typeface="NikoshBAN" panose="02000000000000000000" pitchFamily="2" charset="0"/>
                <a:cs typeface="NikoshBAN" panose="02000000000000000000" pitchFamily="2" charset="0"/>
              </a:rPr>
              <a:t>এইজন্য তাহার সাক্ষাতেই সকলে তাহার ভবিষ্যৎ সম্বন্ধে দুশ্চিন্তা প্রকাশ করিত।</a:t>
            </a:r>
            <a:endParaRPr lang="en-US" sz="2800" b="1" dirty="0">
              <a:solidFill>
                <a:sysClr val="windowText" lastClr="00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 xmlns:a14="http://schemas.microsoft.com/office/drawing/2010/main" val="0"/>
              </a:ext>
            </a:extLst>
          </a:blip>
          <a:srcRect l="38372"/>
          <a:stretch/>
        </p:blipFill>
        <p:spPr>
          <a:xfrm>
            <a:off x="609600" y="1371600"/>
            <a:ext cx="3793588" cy="2487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24299" y="1398425"/>
            <a:ext cx="3786301" cy="2460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52341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5165" y="381000"/>
            <a:ext cx="2893670"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66"/>
                </a:solidFill>
                <a:latin typeface="NikoshBAN" pitchFamily="2" charset="0"/>
                <a:cs typeface="NikoshBAN" pitchFamily="2" charset="0"/>
              </a:rPr>
              <a:t>পাঠ বিশ্লেষণ</a:t>
            </a:r>
            <a:endParaRPr lang="bn-BD" sz="5400" b="1" dirty="0">
              <a:solidFill>
                <a:srgbClr val="000066"/>
              </a:solidFill>
              <a:latin typeface="NikoshBAN" pitchFamily="2" charset="0"/>
              <a:cs typeface="NikoshBAN" pitchFamily="2" charset="0"/>
            </a:endParaRPr>
          </a:p>
        </p:txBody>
      </p:sp>
      <p:sp>
        <p:nvSpPr>
          <p:cNvPr id="4" name="Rounded Rectangle 3"/>
          <p:cNvSpPr/>
          <p:nvPr/>
        </p:nvSpPr>
        <p:spPr>
          <a:xfrm>
            <a:off x="381000" y="4191000"/>
            <a:ext cx="8382000" cy="20708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a:solidFill>
                  <a:schemeClr val="tx1"/>
                </a:solidFill>
                <a:latin typeface="NikoshBAN" panose="02000000000000000000" pitchFamily="2" charset="0"/>
                <a:cs typeface="NikoshBAN" panose="02000000000000000000" pitchFamily="2" charset="0"/>
              </a:rPr>
              <a:t>সুভার যে গুটিকতক অন্তরঙ্গ বন্ধুর দল ছিল না তাহা নহে। গোয়ালের দুটি গাভী, তাহাদের নাম সর্বশী ও পাঙ্গুলি। সে নাম বালিকার মুখে তাহারা কখনো শুনে নাই, কিন্তু তাহার পদশব্দ তাহারা চিনিত- তাহার কথাহীন একটা করুণ সুর ছিল, তাহার মর্ম তাহারা ভাষার অপেক্ষা সহজে বুঝিত। </a:t>
            </a:r>
            <a:endParaRPr lang="en-US" sz="28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533400" y="1371600"/>
            <a:ext cx="3631418" cy="2487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24299" y="1393128"/>
            <a:ext cx="3786301" cy="2471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1295400" y="2128057"/>
            <a:ext cx="1120820" cy="769441"/>
          </a:xfrm>
          <a:prstGeom prst="rect">
            <a:avLst/>
          </a:prstGeom>
        </p:spPr>
        <p:txBody>
          <a:bodyPr wrap="none">
            <a:spAutoFit/>
          </a:bodyPr>
          <a:lstStyle/>
          <a:p>
            <a:r>
              <a:rPr lang="bn-IN" sz="4400" b="1" dirty="0" smtClean="0">
                <a:ln>
                  <a:solidFill>
                    <a:schemeClr val="tx1"/>
                  </a:solidFill>
                </a:ln>
                <a:latin typeface="NikoshBAN" panose="02000000000000000000" pitchFamily="2" charset="0"/>
                <a:cs typeface="NikoshBAN" panose="02000000000000000000" pitchFamily="2" charset="0"/>
              </a:rPr>
              <a:t>সর্বশী</a:t>
            </a:r>
            <a:endParaRPr lang="en-US" sz="4400" b="1" dirty="0">
              <a:ln>
                <a:solidFill>
                  <a:schemeClr val="tx1"/>
                </a:solidFill>
              </a:ln>
            </a:endParaRPr>
          </a:p>
        </p:txBody>
      </p:sp>
      <p:sp>
        <p:nvSpPr>
          <p:cNvPr id="7" name="Rectangle 6"/>
          <p:cNvSpPr/>
          <p:nvPr/>
        </p:nvSpPr>
        <p:spPr>
          <a:xfrm>
            <a:off x="6699520" y="1920270"/>
            <a:ext cx="1415772" cy="769441"/>
          </a:xfrm>
          <a:prstGeom prst="rect">
            <a:avLst/>
          </a:prstGeom>
        </p:spPr>
        <p:txBody>
          <a:bodyPr wrap="none">
            <a:spAutoFit/>
          </a:bodyPr>
          <a:lstStyle/>
          <a:p>
            <a:r>
              <a:rPr lang="bn-IN" sz="4400" b="1" dirty="0" smtClean="0">
                <a:ln>
                  <a:solidFill>
                    <a:schemeClr val="tx1"/>
                  </a:solidFill>
                </a:ln>
                <a:latin typeface="NikoshBAN" panose="02000000000000000000" pitchFamily="2" charset="0"/>
                <a:cs typeface="NikoshBAN" panose="02000000000000000000" pitchFamily="2" charset="0"/>
              </a:rPr>
              <a:t>পাঙ্গুলি</a:t>
            </a:r>
            <a:endParaRPr lang="en-US" sz="4400" b="1" dirty="0">
              <a:ln>
                <a:solidFill>
                  <a:schemeClr val="tx1"/>
                </a:solidFill>
              </a:ln>
            </a:endParaRPr>
          </a:p>
        </p:txBody>
      </p:sp>
    </p:spTree>
    <p:extLst>
      <p:ext uri="{BB962C8B-B14F-4D97-AF65-F5344CB8AC3E}">
        <p14:creationId xmlns="" xmlns:p14="http://schemas.microsoft.com/office/powerpoint/2010/main" val="372140631"/>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0" fill="hold"/>
                                        <p:tgtEl>
                                          <p:spTgt spid="4"/>
                                        </p:tgtEl>
                                        <p:attrNameLst>
                                          <p:attrName>ppt_x</p:attrName>
                                        </p:attrNameLst>
                                      </p:cBhvr>
                                      <p:tavLst>
                                        <p:tav tm="0">
                                          <p:val>
                                            <p:strVal val="#ppt_x"/>
                                          </p:val>
                                        </p:tav>
                                        <p:tav tm="100000">
                                          <p:val>
                                            <p:strVal val="#ppt_x"/>
                                          </p:val>
                                        </p:tav>
                                      </p:tavLst>
                                    </p:anim>
                                    <p:anim calcmode="lin" valueType="num">
                                      <p:cBhvr additive="base">
                                        <p:cTn id="2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5165" y="381000"/>
            <a:ext cx="2893670"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66"/>
                </a:solidFill>
                <a:latin typeface="NikoshBAN" pitchFamily="2" charset="0"/>
                <a:cs typeface="NikoshBAN" pitchFamily="2" charset="0"/>
              </a:rPr>
              <a:t>পাঠ বিশ্লেষণ</a:t>
            </a:r>
            <a:endParaRPr lang="bn-BD" sz="5400" b="1" dirty="0">
              <a:solidFill>
                <a:srgbClr val="000066"/>
              </a:solidFill>
              <a:latin typeface="NikoshBAN" pitchFamily="2" charset="0"/>
              <a:cs typeface="NikoshBAN" pitchFamily="2" charset="0"/>
            </a:endParaRPr>
          </a:p>
        </p:txBody>
      </p:sp>
      <p:sp>
        <p:nvSpPr>
          <p:cNvPr id="4" name="Rounded Rectangle 3"/>
          <p:cNvSpPr/>
          <p:nvPr/>
        </p:nvSpPr>
        <p:spPr>
          <a:xfrm>
            <a:off x="381000" y="4191000"/>
            <a:ext cx="8382000" cy="20708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a:solidFill>
                  <a:schemeClr val="tx1"/>
                </a:solidFill>
                <a:latin typeface="NikoshBAN" panose="02000000000000000000" pitchFamily="2" charset="0"/>
                <a:cs typeface="NikoshBAN" panose="02000000000000000000" pitchFamily="2" charset="0"/>
              </a:rPr>
              <a:t>গ্রামের নাম চণ্ডীপুর। নদীটি বাংলাদেশের একটি ছোটো নদী, গৃহস্থঘরের মেয়েটির মতো, বহুদূর পর্যন্ত তাহার প্রসার নহে; নিরলসা তন্বী নদীটি আপন কূল রক্ষা করিয়া কাজ করিয়া যায়; দুই ধারের গ্রামের সকলেরই সঙ্গে তাহার যেন একটা-না-একটা সম্পর্ক আছে।</a:t>
            </a:r>
            <a:endParaRPr lang="en-US" sz="28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599" y="1485226"/>
            <a:ext cx="3733801" cy="2387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32309" y="1385047"/>
            <a:ext cx="3930691" cy="2487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0361876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5165" y="381000"/>
            <a:ext cx="2893670"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66"/>
                </a:solidFill>
                <a:latin typeface="NikoshBAN" pitchFamily="2" charset="0"/>
                <a:cs typeface="NikoshBAN" pitchFamily="2" charset="0"/>
              </a:rPr>
              <a:t>পাঠ বিশ্লেষণ</a:t>
            </a:r>
            <a:endParaRPr lang="bn-BD" sz="5400" b="1" dirty="0">
              <a:solidFill>
                <a:srgbClr val="000066"/>
              </a:solidFill>
              <a:latin typeface="NikoshBAN" pitchFamily="2" charset="0"/>
              <a:cs typeface="NikoshBAN" pitchFamily="2" charset="0"/>
            </a:endParaRPr>
          </a:p>
        </p:txBody>
      </p:sp>
      <p:sp>
        <p:nvSpPr>
          <p:cNvPr id="4" name="Rounded Rectangle 3"/>
          <p:cNvSpPr/>
          <p:nvPr/>
        </p:nvSpPr>
        <p:spPr>
          <a:xfrm>
            <a:off x="381000" y="4495800"/>
            <a:ext cx="8382000" cy="17660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b="1" dirty="0">
                <a:solidFill>
                  <a:schemeClr val="tx1"/>
                </a:solidFill>
                <a:latin typeface="NikoshBAN" panose="02000000000000000000" pitchFamily="2" charset="0"/>
                <a:cs typeface="NikoshBAN" panose="02000000000000000000" pitchFamily="2" charset="0"/>
              </a:rPr>
              <a:t>বাণীকণ্ঠের ঘর নদীর একেবারে উপরেই তাহার বাঁখারির বেড়া, আটচালা, গোয়ালঘর, ঢেঁকিশালা, খড়ের স্তূপ, তেঁতুলতলা, আম কাঁঠাল এবং কলার বাগান নৌকাবাহি-মাত্রেরই দৃষ্টি আকর্ষণ করে। এই গার্হস্থ্য সচ্ছলতার মধ্যে বোবা মেয়েটি কাহারও নজরে পড়ে কি না জানি না, কিন্তু কাজকর্মে যখনি অবসর পায় তখনি সে এই নদীতীরে আসিয়া বসে।</a:t>
            </a:r>
            <a:endParaRPr lang="en-US" sz="24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35383" y="1308847"/>
            <a:ext cx="1958711" cy="1434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46942" y="1308847"/>
            <a:ext cx="1912470" cy="1434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66472" y="1349188"/>
            <a:ext cx="2115328" cy="1353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21889" y="1335739"/>
            <a:ext cx="1841111" cy="13805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1936" y="3043517"/>
            <a:ext cx="1958711" cy="1246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424953" y="2966964"/>
            <a:ext cx="2129554" cy="1399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723094" y="2949388"/>
            <a:ext cx="2074386" cy="1434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996954" y="2989726"/>
            <a:ext cx="1752600" cy="1353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4698812" y="2949388"/>
            <a:ext cx="2082987" cy="1434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4723093" y="2949388"/>
            <a:ext cx="2058705" cy="1434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79629951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7"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0" fill="hold"/>
                                        <p:tgtEl>
                                          <p:spTgt spid="4"/>
                                        </p:tgtEl>
                                        <p:attrNameLst>
                                          <p:attrName>ppt_x</p:attrName>
                                        </p:attrNameLst>
                                      </p:cBhvr>
                                      <p:tavLst>
                                        <p:tav tm="0">
                                          <p:val>
                                            <p:strVal val="#ppt_x"/>
                                          </p:val>
                                        </p:tav>
                                        <p:tav tm="100000">
                                          <p:val>
                                            <p:strVal val="#ppt_x"/>
                                          </p:val>
                                        </p:tav>
                                      </p:tavLst>
                                    </p:anim>
                                    <p:anim calcmode="lin" valueType="num">
                                      <p:cBhvr additive="base">
                                        <p:cTn id="5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5165" y="381000"/>
            <a:ext cx="2893670"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66"/>
                </a:solidFill>
                <a:latin typeface="NikoshBAN" pitchFamily="2" charset="0"/>
                <a:cs typeface="NikoshBAN" pitchFamily="2" charset="0"/>
              </a:rPr>
              <a:t>পাঠ বিশ্লেষণ</a:t>
            </a:r>
            <a:endParaRPr lang="bn-BD" sz="5400" b="1" dirty="0">
              <a:solidFill>
                <a:srgbClr val="000066"/>
              </a:solidFill>
              <a:latin typeface="NikoshBAN" pitchFamily="2" charset="0"/>
              <a:cs typeface="NikoshBAN" pitchFamily="2" charset="0"/>
            </a:endParaRPr>
          </a:p>
        </p:txBody>
      </p:sp>
      <p:sp>
        <p:nvSpPr>
          <p:cNvPr id="4" name="Rounded Rectangle 3"/>
          <p:cNvSpPr/>
          <p:nvPr/>
        </p:nvSpPr>
        <p:spPr>
          <a:xfrm>
            <a:off x="381000" y="4495800"/>
            <a:ext cx="8382000" cy="17660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b="1" dirty="0" smtClean="0">
                <a:solidFill>
                  <a:schemeClr val="tx1"/>
                </a:solidFill>
                <a:latin typeface="NikoshBAN" panose="02000000000000000000" pitchFamily="2" charset="0"/>
                <a:cs typeface="NikoshBAN" panose="02000000000000000000" pitchFamily="2" charset="0"/>
              </a:rPr>
              <a:t>প্রকৃতি যেন তাহার ভাষার অভাব পূরণ করিয়া দেয়। যেন তাহার হইয়া কথা কয়। নদীর কলধ্বনি, লোকের কোলাহল, মাঝির গান, পাখির ডাক, তরুর মর্মর-সমস্ত মিশিয়ে চারিদিকের চলাফেরা-আন্দোলন-কম্পনের সহিত এক হইয়া সমুদ্রের তরঙ্গরাশির ন্যায় বালিকার চিরনিস্তব্ধ হৃদয়-উপকূলের নিকটে আসিয়া ভাঙিয়া পড়ে।</a:t>
            </a:r>
            <a:endParaRPr lang="en-US" sz="24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752600"/>
            <a:ext cx="2667000"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705601" y="1116947"/>
            <a:ext cx="2943225" cy="2381250"/>
          </a:xfrm>
          <a:prstGeom prst="rect">
            <a:avLst/>
          </a:prstGeom>
        </p:spPr>
      </p:pic>
      <p:pic>
        <p:nvPicPr>
          <p:cNvPr id="14" name="Picture 1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895601" y="1752600"/>
            <a:ext cx="3810000" cy="2233612"/>
          </a:xfrm>
          <a:prstGeom prst="rect">
            <a:avLst/>
          </a:prstGeom>
        </p:spPr>
      </p:pic>
      <p:pic>
        <p:nvPicPr>
          <p:cNvPr id="15" name="Picture 1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092203" y="3257550"/>
            <a:ext cx="1657350" cy="85725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62001" y="2133600"/>
            <a:ext cx="1219199" cy="1143000"/>
          </a:xfrm>
          <a:prstGeom prst="rect">
            <a:avLst/>
          </a:prstGeom>
          <a:effectLst>
            <a:glow rad="228600">
              <a:schemeClr val="accent4">
                <a:satMod val="175000"/>
                <a:alpha val="40000"/>
              </a:schemeClr>
            </a:glow>
          </a:effectLst>
        </p:spPr>
      </p:pic>
    </p:spTree>
    <p:extLst>
      <p:ext uri="{BB962C8B-B14F-4D97-AF65-F5344CB8AC3E}">
        <p14:creationId xmlns="" xmlns:p14="http://schemas.microsoft.com/office/powerpoint/2010/main" val="65550987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par>
                                <p:cTn id="8" presetID="1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plus(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plus(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plus(in)">
                                      <p:cBhvr>
                                        <p:cTn id="20" dur="2000"/>
                                        <p:tgtEl>
                                          <p:spTgt spid="15"/>
                                        </p:tgtEl>
                                      </p:cBhvr>
                                    </p:animEffect>
                                  </p:childTnLst>
                                </p:cTn>
                              </p:par>
                              <p:par>
                                <p:cTn id="21" presetID="1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plus(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0" fill="hold"/>
                                        <p:tgtEl>
                                          <p:spTgt spid="4"/>
                                        </p:tgtEl>
                                        <p:attrNameLst>
                                          <p:attrName>ppt_x</p:attrName>
                                        </p:attrNameLst>
                                      </p:cBhvr>
                                      <p:tavLst>
                                        <p:tav tm="0">
                                          <p:val>
                                            <p:strVal val="#ppt_x"/>
                                          </p:val>
                                        </p:tav>
                                        <p:tav tm="100000">
                                          <p:val>
                                            <p:strVal val="#ppt_x"/>
                                          </p:val>
                                        </p:tav>
                                      </p:tavLst>
                                    </p:anim>
                                    <p:anim calcmode="lin" valueType="num">
                                      <p:cBhvr additive="base">
                                        <p:cTn id="2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5165" y="381000"/>
            <a:ext cx="2893670"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66"/>
                </a:solidFill>
                <a:latin typeface="NikoshBAN" pitchFamily="2" charset="0"/>
                <a:cs typeface="NikoshBAN" pitchFamily="2" charset="0"/>
              </a:rPr>
              <a:t>পাঠ বিশ্লেষণ</a:t>
            </a:r>
            <a:endParaRPr lang="bn-BD" sz="5400" b="1" dirty="0">
              <a:solidFill>
                <a:srgbClr val="000066"/>
              </a:solidFill>
              <a:latin typeface="NikoshBAN" pitchFamily="2" charset="0"/>
              <a:cs typeface="NikoshBAN" pitchFamily="2" charset="0"/>
            </a:endParaRPr>
          </a:p>
        </p:txBody>
      </p:sp>
      <p:sp>
        <p:nvSpPr>
          <p:cNvPr id="4" name="Rounded Rectangle 3"/>
          <p:cNvSpPr/>
          <p:nvPr/>
        </p:nvSpPr>
        <p:spPr>
          <a:xfrm>
            <a:off x="381000" y="3962400"/>
            <a:ext cx="8382000" cy="22994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b="1" dirty="0">
                <a:solidFill>
                  <a:schemeClr val="tx1"/>
                </a:solidFill>
                <a:latin typeface="NikoshBAN" panose="02000000000000000000" pitchFamily="2" charset="0"/>
                <a:cs typeface="NikoshBAN" panose="02000000000000000000" pitchFamily="2" charset="0"/>
              </a:rPr>
              <a:t>ইহারা ছাড়া ছাগল এবং বিড়ালশাবকও ছিল</a:t>
            </a:r>
            <a:r>
              <a:rPr lang="en-US" sz="2400" b="1" dirty="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কিন্তু তাহাদের সহিত সুভার এরূপ সমকক্ষভাবের মৈত্রী ছিল না</a:t>
            </a:r>
            <a:r>
              <a:rPr lang="en-US" sz="2400" b="1" dirty="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তথাপি তাহারা যথেষ্ট আনুগত্য প্রকাশ করিত। বিড়ালশিশুটি দিনে এবং রাত্রে যখন-তখন সুভার গরম কোলটি নিঃসংকোচে অধিকার করিয়া সুখনিদ্রার আয়োজন করিত এবং সুভা তাহার গ্রীবা ও পৃষ্ঠে কোমল অঙ্গুলি বুলাইয়া দিলে যে তাহার নিদ্রাকর্ষণের বিশেষ সহায়তা হয়</a:t>
            </a:r>
            <a:r>
              <a:rPr lang="en-US" sz="2400" b="1" dirty="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ইঙ্গিতে এরূপ অভিপ্রায়ও প্রকাশ করিত।</a:t>
            </a:r>
            <a:endParaRPr lang="en-US" sz="24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361529" y="1981200"/>
            <a:ext cx="2763635" cy="1761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flipH="1">
            <a:off x="3255200" y="1931894"/>
            <a:ext cx="2763635" cy="1761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49471" y="1994647"/>
            <a:ext cx="2644647" cy="1761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647188717"/>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0" fill="hold"/>
                                        <p:tgtEl>
                                          <p:spTgt spid="4"/>
                                        </p:tgtEl>
                                        <p:attrNameLst>
                                          <p:attrName>ppt_x</p:attrName>
                                        </p:attrNameLst>
                                      </p:cBhvr>
                                      <p:tavLst>
                                        <p:tav tm="0">
                                          <p:val>
                                            <p:strVal val="#ppt_x"/>
                                          </p:val>
                                        </p:tav>
                                        <p:tav tm="100000">
                                          <p:val>
                                            <p:strVal val="#ppt_x"/>
                                          </p:val>
                                        </p:tav>
                                      </p:tavLst>
                                    </p:anim>
                                    <p:anim calcmode="lin" valueType="num">
                                      <p:cBhvr additive="base">
                                        <p:cTn id="2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5165" y="381000"/>
            <a:ext cx="2893670"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66"/>
                </a:solidFill>
                <a:latin typeface="NikoshBAN" pitchFamily="2" charset="0"/>
                <a:cs typeface="NikoshBAN" pitchFamily="2" charset="0"/>
              </a:rPr>
              <a:t>পাঠ বিশ্লেষণ</a:t>
            </a:r>
            <a:endParaRPr lang="bn-BD" sz="5400" b="1" dirty="0">
              <a:solidFill>
                <a:srgbClr val="000066"/>
              </a:solidFill>
              <a:latin typeface="NikoshBAN" pitchFamily="2" charset="0"/>
              <a:cs typeface="NikoshBAN" pitchFamily="2" charset="0"/>
            </a:endParaRPr>
          </a:p>
        </p:txBody>
      </p:sp>
      <p:sp>
        <p:nvSpPr>
          <p:cNvPr id="4" name="Rounded Rectangle 3"/>
          <p:cNvSpPr/>
          <p:nvPr/>
        </p:nvSpPr>
        <p:spPr>
          <a:xfrm>
            <a:off x="381000" y="3962400"/>
            <a:ext cx="8382000" cy="22994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smtClean="0">
              <a:solidFill>
                <a:schemeClr val="tx1"/>
              </a:solidFill>
              <a:latin typeface="NikoshBAN" panose="02000000000000000000" pitchFamily="2" charset="0"/>
              <a:cs typeface="NikoshBAN" panose="02000000000000000000" pitchFamily="2" charset="0"/>
            </a:endParaRPr>
          </a:p>
          <a:p>
            <a:pPr algn="just"/>
            <a:r>
              <a:rPr lang="bn-BD" sz="2400" b="1" dirty="0" smtClean="0">
                <a:solidFill>
                  <a:schemeClr val="tx1"/>
                </a:solidFill>
                <a:latin typeface="NikoshBAN" panose="02000000000000000000" pitchFamily="2" charset="0"/>
                <a:cs typeface="NikoshBAN" panose="02000000000000000000" pitchFamily="2" charset="0"/>
              </a:rPr>
              <a:t>প্রতাপের </a:t>
            </a:r>
            <a:r>
              <a:rPr lang="bn-BD" sz="2400" b="1" dirty="0">
                <a:solidFill>
                  <a:schemeClr val="tx1"/>
                </a:solidFill>
                <a:latin typeface="NikoshBAN" panose="02000000000000000000" pitchFamily="2" charset="0"/>
                <a:cs typeface="NikoshBAN" panose="02000000000000000000" pitchFamily="2" charset="0"/>
              </a:rPr>
              <a:t>প্রধান শখ</a:t>
            </a:r>
            <a:r>
              <a:rPr lang="en-US" sz="2400" b="1" dirty="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ছিপ ফেলিয়া মাছ ধরা। ইহাতে অনেকটা সময় সহজে কাটানো যায়। অপরাহ্নে নদীতীরে ইহাকে প্রায় এই কাজে নিযুক্ত দেখা যাইত। এবং এই উপলক্ষে সুভার সহিত তাহার প্রায় সাক্ষাৎ হইত। যে-কোনো কাজেই নিযুক্ত থাক্‌</a:t>
            </a:r>
            <a:r>
              <a:rPr lang="en-US" sz="2400" b="1" dirty="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একটা সঙ্গী পাইলে প্রতাপ থাকে ভালো। মাছ ধরার সময় বাক্যহীন সঙ্গীই সর্বাপেক্ষা শ্রেষ্ঠ</a:t>
            </a:r>
            <a:r>
              <a:rPr lang="en-US" sz="2400" b="1" dirty="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এইজন্য প্রতাপ সুভার মর্যাদা বুঝিত। এইজন্য সকলেই সুভাকে সুভা বলিত</a:t>
            </a:r>
            <a:r>
              <a:rPr lang="en-US" sz="2400" b="1" dirty="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প্রতাপ আর-একটু অতিরিক্ত আদর সংযোগ করিয়া সুভাকে </a:t>
            </a:r>
            <a:r>
              <a:rPr lang="en-US" sz="2400" b="1" dirty="0">
                <a:solidFill>
                  <a:schemeClr val="tx1"/>
                </a:solidFill>
                <a:latin typeface="NikoshBAN" panose="02000000000000000000" pitchFamily="2" charset="0"/>
                <a:cs typeface="NikoshBAN" panose="02000000000000000000" pitchFamily="2" charset="0"/>
              </a:rPr>
              <a:t>‘</a:t>
            </a:r>
            <a:r>
              <a:rPr lang="bn-BD" sz="2400" b="1" dirty="0">
                <a:solidFill>
                  <a:schemeClr val="tx1"/>
                </a:solidFill>
                <a:latin typeface="NikoshBAN" panose="02000000000000000000" pitchFamily="2" charset="0"/>
                <a:cs typeface="NikoshBAN" panose="02000000000000000000" pitchFamily="2" charset="0"/>
              </a:rPr>
              <a:t>সু</a:t>
            </a:r>
            <a:r>
              <a:rPr lang="en-US" sz="2400" b="1" dirty="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বলিয়া ডাকিত।</a:t>
            </a:r>
            <a:endParaRPr lang="en-US" sz="2400" b="1" dirty="0">
              <a:solidFill>
                <a:schemeClr val="tx1"/>
              </a:solidFill>
              <a:latin typeface="NikoshBAN" panose="02000000000000000000" pitchFamily="2" charset="0"/>
              <a:cs typeface="NikoshBAN" panose="02000000000000000000" pitchFamily="2" charset="0"/>
            </a:endParaRPr>
          </a:p>
          <a:p>
            <a:pPr algn="just"/>
            <a:endParaRPr lang="en-US" sz="24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3784" y="1397011"/>
            <a:ext cx="3835816" cy="2296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flipH="1">
            <a:off x="4800600" y="1372184"/>
            <a:ext cx="3733800" cy="234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53842747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48200" y="1600200"/>
            <a:ext cx="4217792" cy="213360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6" name="Rectangle 5"/>
          <p:cNvSpPr/>
          <p:nvPr/>
        </p:nvSpPr>
        <p:spPr>
          <a:xfrm>
            <a:off x="3125165" y="381000"/>
            <a:ext cx="2893670"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66"/>
                </a:solidFill>
                <a:latin typeface="NikoshBAN" pitchFamily="2" charset="0"/>
                <a:cs typeface="NikoshBAN" pitchFamily="2" charset="0"/>
              </a:rPr>
              <a:t>পাঠ বিশ্লেষণ</a:t>
            </a:r>
            <a:endParaRPr lang="bn-BD" sz="5400" b="1" dirty="0">
              <a:solidFill>
                <a:srgbClr val="000066"/>
              </a:solidFill>
              <a:latin typeface="NikoshBAN" pitchFamily="2" charset="0"/>
              <a:cs typeface="NikoshBAN" pitchFamily="2" charset="0"/>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304798" y="1524000"/>
            <a:ext cx="4267202" cy="22187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381000" y="4419600"/>
            <a:ext cx="8382000" cy="1676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smtClean="0">
              <a:solidFill>
                <a:schemeClr val="tx1"/>
              </a:solidFill>
              <a:latin typeface="NikoshBAN" panose="02000000000000000000" pitchFamily="2" charset="0"/>
              <a:cs typeface="NikoshBAN" panose="02000000000000000000" pitchFamily="2" charset="0"/>
            </a:endParaRPr>
          </a:p>
          <a:p>
            <a:pPr algn="just"/>
            <a:endParaRPr lang="en-US" sz="2400" b="1"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457200" y="4495800"/>
            <a:ext cx="8077200" cy="1200329"/>
          </a:xfrm>
          <a:prstGeom prst="rect">
            <a:avLst/>
          </a:prstGeom>
        </p:spPr>
        <p:txBody>
          <a:bodyPr wrap="square">
            <a:spAutoFit/>
          </a:bodyPr>
          <a:lstStyle/>
          <a:p>
            <a:pPr algn="ctr"/>
            <a:r>
              <a:rPr lang="en-US" sz="2400" b="1" dirty="0" err="1" smtClean="0">
                <a:latin typeface="NikoshBAN" panose="02000000000000000000" pitchFamily="2" charset="0"/>
                <a:cs typeface="NikoshBAN" panose="02000000000000000000" pitchFamily="2" charset="0"/>
              </a:rPr>
              <a:t>সুভা</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দিনের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মধ্যে</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তিনবার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গোয়ালঘরে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যাইত</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তা</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ছাড়াও</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গৃহে</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যেদিন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কোন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কঠিন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কথা</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শুনিতো</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তখন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সে</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মূক</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বন্ধু</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গাভী</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দুটির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কাছে</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যাইতো।তারা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গা</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ঘেঁষিয়া</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শিং</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ঘষিয়া</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তাকে</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সান্তনা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দিতে</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চেষ্টা</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করিত</a:t>
            </a:r>
            <a:r>
              <a:rPr lang="en-US"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88229925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0" fill="hold"/>
                                        <p:tgtEl>
                                          <p:spTgt spid="9"/>
                                        </p:tgtEl>
                                        <p:attrNameLst>
                                          <p:attrName>ppt_x</p:attrName>
                                        </p:attrNameLst>
                                      </p:cBhvr>
                                      <p:tavLst>
                                        <p:tav tm="0">
                                          <p:val>
                                            <p:strVal val="#ppt_x"/>
                                          </p:val>
                                        </p:tav>
                                        <p:tav tm="100000">
                                          <p:val>
                                            <p:strVal val="#ppt_x"/>
                                          </p:val>
                                        </p:tav>
                                      </p:tavLst>
                                    </p:anim>
                                    <p:anim calcmode="lin" valueType="num">
                                      <p:cBhvr additive="base">
                                        <p:cTn id="22"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455894" y="421341"/>
            <a:ext cx="2232212"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66"/>
                </a:solidFill>
                <a:latin typeface="NikoshBAN" pitchFamily="2" charset="0"/>
                <a:cs typeface="NikoshBAN" pitchFamily="2" charset="0"/>
              </a:rPr>
              <a:t>মূল্যায়ন</a:t>
            </a:r>
            <a:endParaRPr lang="bn-BD" sz="5400" dirty="0">
              <a:solidFill>
                <a:srgbClr val="000066"/>
              </a:solidFill>
              <a:latin typeface="NikoshBAN" pitchFamily="2" charset="0"/>
              <a:cs typeface="NikoshBAN" pitchFamily="2" charset="0"/>
            </a:endParaRPr>
          </a:p>
        </p:txBody>
      </p:sp>
      <p:grpSp>
        <p:nvGrpSpPr>
          <p:cNvPr id="26" name="Group 25"/>
          <p:cNvGrpSpPr/>
          <p:nvPr/>
        </p:nvGrpSpPr>
        <p:grpSpPr>
          <a:xfrm>
            <a:off x="7772400" y="412376"/>
            <a:ext cx="1040670" cy="952734"/>
            <a:chOff x="7222010" y="322589"/>
            <a:chExt cx="1387560" cy="1270310"/>
          </a:xfrm>
        </p:grpSpPr>
        <p:pic>
          <p:nvPicPr>
            <p:cNvPr id="27" name="Picture 2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86918" y="322589"/>
              <a:ext cx="1031675" cy="973590"/>
            </a:xfrm>
            <a:prstGeom prst="rect">
              <a:avLst/>
            </a:prstGeom>
          </p:spPr>
        </p:pic>
        <p:sp>
          <p:nvSpPr>
            <p:cNvPr id="28" name="Rectangle 27"/>
            <p:cNvSpPr/>
            <p:nvPr/>
          </p:nvSpPr>
          <p:spPr>
            <a:xfrm>
              <a:off x="7222010" y="1192620"/>
              <a:ext cx="1387560" cy="400279"/>
            </a:xfrm>
            <a:prstGeom prst="rect">
              <a:avLst/>
            </a:prstGeom>
          </p:spPr>
          <p:txBody>
            <a:bodyPr wrap="none">
              <a:spAutoFit/>
            </a:bodyPr>
            <a:lstStyle/>
            <a:p>
              <a:r>
                <a:rPr lang="bn-BD" sz="1351" b="1" dirty="0">
                  <a:ln w="0"/>
                  <a:effectLst>
                    <a:outerShdw blurRad="38100" dist="19050" dir="2700000" algn="tl" rotWithShape="0">
                      <a:schemeClr val="dk1">
                        <a:alpha val="40000"/>
                      </a:schemeClr>
                    </a:outerShdw>
                  </a:effectLst>
                  <a:latin typeface="NikoshBAN" pitchFamily="2" charset="0"/>
                  <a:cs typeface="NikoshBAN" pitchFamily="2" charset="0"/>
                </a:rPr>
                <a:t>সময়ঃ </a:t>
              </a:r>
              <a:r>
                <a:rPr lang="bn-BD" sz="1351" b="1" dirty="0" smtClean="0">
                  <a:ln w="0"/>
                  <a:effectLst>
                    <a:outerShdw blurRad="38100" dist="19050" dir="2700000" algn="tl" rotWithShape="0">
                      <a:schemeClr val="dk1">
                        <a:alpha val="40000"/>
                      </a:schemeClr>
                    </a:outerShdw>
                  </a:effectLst>
                  <a:latin typeface="NikoshBAN" pitchFamily="2" charset="0"/>
                  <a:cs typeface="NikoshBAN" pitchFamily="2" charset="0"/>
                </a:rPr>
                <a:t>৫ </a:t>
              </a:r>
              <a:r>
                <a:rPr lang="bn-BD" sz="1351" b="1" dirty="0">
                  <a:ln w="0"/>
                  <a:effectLst>
                    <a:outerShdw blurRad="38100" dist="19050" dir="2700000" algn="tl" rotWithShape="0">
                      <a:schemeClr val="dk1">
                        <a:alpha val="40000"/>
                      </a:schemeClr>
                    </a:outerShdw>
                  </a:effectLst>
                  <a:latin typeface="NikoshBAN" pitchFamily="2" charset="0"/>
                  <a:cs typeface="NikoshBAN" pitchFamily="2" charset="0"/>
                </a:rPr>
                <a:t>মিনিট </a:t>
              </a:r>
              <a:endParaRPr lang="en-US" sz="1351" b="1" dirty="0">
                <a:ln w="0"/>
                <a:effectLst>
                  <a:outerShdw blurRad="38100" dist="19050" dir="2700000" algn="tl" rotWithShape="0">
                    <a:schemeClr val="dk1">
                      <a:alpha val="40000"/>
                    </a:schemeClr>
                  </a:outerShdw>
                </a:effectLst>
              </a:endParaRPr>
            </a:p>
          </p:txBody>
        </p:sp>
      </p:grpSp>
      <p:sp>
        <p:nvSpPr>
          <p:cNvPr id="29" name="TextBox 28"/>
          <p:cNvSpPr txBox="1"/>
          <p:nvPr/>
        </p:nvSpPr>
        <p:spPr>
          <a:xfrm>
            <a:off x="544233" y="2224125"/>
            <a:ext cx="1817967" cy="461665"/>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p>
            <a:r>
              <a:rPr lang="bn-BD" sz="2300" b="1" dirty="0" smtClean="0">
                <a:latin typeface="NikoshBAN" panose="02000000000000000000" pitchFamily="2" charset="0"/>
                <a:cs typeface="NikoshBAN" panose="02000000000000000000" pitchFamily="2" charset="0"/>
              </a:rPr>
              <a:t>(ক) </a:t>
            </a:r>
            <a:r>
              <a:rPr lang="bn-BD" sz="2400" b="1" dirty="0" smtClean="0">
                <a:latin typeface="NikoshBAN" panose="02000000000000000000" pitchFamily="2" charset="0"/>
                <a:cs typeface="NikoshBAN" panose="02000000000000000000" pitchFamily="2" charset="0"/>
              </a:rPr>
              <a:t>রসুলপুর</a:t>
            </a:r>
            <a:endParaRPr lang="en-US" sz="2400" b="1" dirty="0">
              <a:latin typeface="NikoshBAN" panose="02000000000000000000" pitchFamily="2" charset="0"/>
              <a:cs typeface="NikoshBAN" panose="02000000000000000000" pitchFamily="2" charset="0"/>
            </a:endParaRPr>
          </a:p>
        </p:txBody>
      </p:sp>
      <p:sp>
        <p:nvSpPr>
          <p:cNvPr id="30" name="TextBox 29"/>
          <p:cNvSpPr txBox="1"/>
          <p:nvPr/>
        </p:nvSpPr>
        <p:spPr>
          <a:xfrm>
            <a:off x="2608730" y="2224125"/>
            <a:ext cx="1828800" cy="461665"/>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defPPr>
              <a:defRPr lang="en-US"/>
            </a:defPPr>
            <a:lvl1pPr>
              <a:defRPr sz="4000">
                <a:solidFill>
                  <a:srgbClr val="7030A0"/>
                </a:solidFill>
                <a:latin typeface="NikoshBAN" panose="02000000000000000000" pitchFamily="2" charset="0"/>
                <a:cs typeface="NikoshBAN" panose="02000000000000000000" pitchFamily="2" charset="0"/>
              </a:defRPr>
            </a:lvl1pPr>
          </a:lstStyle>
          <a:p>
            <a:r>
              <a:rPr lang="bn-BD" sz="2400" b="1" dirty="0">
                <a:solidFill>
                  <a:schemeClr val="tx1"/>
                </a:solidFill>
              </a:rPr>
              <a:t>(</a:t>
            </a:r>
            <a:r>
              <a:rPr lang="bn-BD" sz="2400" b="1" dirty="0" smtClean="0">
                <a:solidFill>
                  <a:schemeClr val="tx1"/>
                </a:solidFill>
              </a:rPr>
              <a:t>খ) চণ্ডীপুর</a:t>
            </a:r>
            <a:endParaRPr lang="en-US" sz="2400" b="1" dirty="0">
              <a:solidFill>
                <a:schemeClr val="tx1"/>
              </a:solidFill>
            </a:endParaRPr>
          </a:p>
        </p:txBody>
      </p:sp>
      <p:sp>
        <p:nvSpPr>
          <p:cNvPr id="31" name="TextBox 30"/>
          <p:cNvSpPr txBox="1"/>
          <p:nvPr/>
        </p:nvSpPr>
        <p:spPr>
          <a:xfrm>
            <a:off x="4719917" y="2224125"/>
            <a:ext cx="1855737" cy="461665"/>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defPPr>
              <a:defRPr lang="en-US"/>
            </a:defPPr>
            <a:lvl1pPr>
              <a:defRPr sz="4000">
                <a:solidFill>
                  <a:srgbClr val="7030A0"/>
                </a:solidFill>
                <a:latin typeface="NikoshBAN" panose="02000000000000000000" pitchFamily="2" charset="0"/>
                <a:cs typeface="NikoshBAN" panose="02000000000000000000" pitchFamily="2" charset="0"/>
              </a:defRPr>
            </a:lvl1pPr>
          </a:lstStyle>
          <a:p>
            <a:r>
              <a:rPr lang="bn-BD" sz="2400" b="1" dirty="0" smtClean="0">
                <a:solidFill>
                  <a:schemeClr val="tx1"/>
                </a:solidFill>
              </a:rPr>
              <a:t>(গ) আব্দুলপুর</a:t>
            </a:r>
            <a:endParaRPr lang="en-US" sz="2400" b="1" dirty="0">
              <a:solidFill>
                <a:schemeClr val="tx1"/>
              </a:solidFill>
            </a:endParaRPr>
          </a:p>
        </p:txBody>
      </p:sp>
      <p:sp>
        <p:nvSpPr>
          <p:cNvPr id="32" name="TextBox 31"/>
          <p:cNvSpPr txBox="1"/>
          <p:nvPr/>
        </p:nvSpPr>
        <p:spPr>
          <a:xfrm>
            <a:off x="6811268" y="2232490"/>
            <a:ext cx="1813544" cy="461665"/>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defPPr>
              <a:defRPr lang="en-US"/>
            </a:defPPr>
            <a:lvl1pPr>
              <a:defRPr sz="4000">
                <a:solidFill>
                  <a:srgbClr val="7030A0"/>
                </a:solidFill>
                <a:latin typeface="NikoshBAN" panose="02000000000000000000" pitchFamily="2" charset="0"/>
                <a:cs typeface="NikoshBAN" panose="02000000000000000000" pitchFamily="2" charset="0"/>
              </a:defRPr>
            </a:lvl1pPr>
          </a:lstStyle>
          <a:p>
            <a:r>
              <a:rPr lang="bn-BD" sz="2400" b="1" dirty="0" smtClean="0">
                <a:solidFill>
                  <a:schemeClr val="tx1"/>
                </a:solidFill>
              </a:rPr>
              <a:t>(ঘ) গোসাইপুর</a:t>
            </a:r>
            <a:endParaRPr lang="en-US" sz="2400" b="1" dirty="0">
              <a:solidFill>
                <a:schemeClr val="tx1"/>
              </a:solidFill>
            </a:endParaRPr>
          </a:p>
        </p:txBody>
      </p:sp>
      <p:sp>
        <p:nvSpPr>
          <p:cNvPr id="33" name="Freeform 32"/>
          <p:cNvSpPr/>
          <p:nvPr/>
        </p:nvSpPr>
        <p:spPr>
          <a:xfrm>
            <a:off x="544233" y="1536560"/>
            <a:ext cx="8080579" cy="534282"/>
          </a:xfrm>
          <a:custGeom>
            <a:avLst/>
            <a:gdLst>
              <a:gd name="connsiteX0" fmla="*/ 154770 w 928599"/>
              <a:gd name="connsiteY0" fmla="*/ 0 h 8986456"/>
              <a:gd name="connsiteX1" fmla="*/ 773829 w 928599"/>
              <a:gd name="connsiteY1" fmla="*/ 0 h 8986456"/>
              <a:gd name="connsiteX2" fmla="*/ 928599 w 928599"/>
              <a:gd name="connsiteY2" fmla="*/ 154770 h 8986456"/>
              <a:gd name="connsiteX3" fmla="*/ 928599 w 928599"/>
              <a:gd name="connsiteY3" fmla="*/ 8986456 h 8986456"/>
              <a:gd name="connsiteX4" fmla="*/ 928599 w 928599"/>
              <a:gd name="connsiteY4" fmla="*/ 8986456 h 8986456"/>
              <a:gd name="connsiteX5" fmla="*/ 0 w 928599"/>
              <a:gd name="connsiteY5" fmla="*/ 8986456 h 8986456"/>
              <a:gd name="connsiteX6" fmla="*/ 0 w 928599"/>
              <a:gd name="connsiteY6" fmla="*/ 8986456 h 8986456"/>
              <a:gd name="connsiteX7" fmla="*/ 0 w 928599"/>
              <a:gd name="connsiteY7" fmla="*/ 154770 h 8986456"/>
              <a:gd name="connsiteX8" fmla="*/ 154770 w 928599"/>
              <a:gd name="connsiteY8" fmla="*/ 0 h 898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9" h="8986456">
                <a:moveTo>
                  <a:pt x="928599" y="1497780"/>
                </a:moveTo>
                <a:lnTo>
                  <a:pt x="928599" y="7488676"/>
                </a:lnTo>
                <a:cubicBezTo>
                  <a:pt x="928599" y="8315873"/>
                  <a:pt x="921439" y="8986451"/>
                  <a:pt x="912606" y="8986451"/>
                </a:cubicBezTo>
                <a:lnTo>
                  <a:pt x="0" y="8986451"/>
                </a:lnTo>
                <a:lnTo>
                  <a:pt x="0" y="8986451"/>
                </a:lnTo>
                <a:lnTo>
                  <a:pt x="0" y="5"/>
                </a:lnTo>
                <a:lnTo>
                  <a:pt x="0" y="5"/>
                </a:lnTo>
                <a:lnTo>
                  <a:pt x="912606" y="5"/>
                </a:lnTo>
                <a:cubicBezTo>
                  <a:pt x="921439" y="5"/>
                  <a:pt x="928599" y="670583"/>
                  <a:pt x="928599" y="1497780"/>
                </a:cubicBezTo>
                <a:close/>
              </a:path>
            </a:pathLst>
          </a:custGeom>
          <a:solidFill>
            <a:schemeClr val="bg1">
              <a:lumMod val="95000"/>
            </a:schemeClr>
          </a:solidFill>
          <a:ln>
            <a:noFill/>
          </a:ln>
          <a:effectLst>
            <a:outerShdw blurRad="107950" dist="12700" dir="5400000" algn="ctr">
              <a:srgbClr val="000000"/>
            </a:outerShdw>
          </a:effectLst>
          <a:scene3d>
            <a:camera prst="orthographicFront"/>
            <a:lightRig rig="threePt" dir="t"/>
          </a:scene3d>
          <a:sp3d>
            <a:bevelT prst="relaxedInset"/>
          </a:sp3d>
        </p:spPr>
        <p:style>
          <a:lnRef idx="0">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256033" tIns="68190" rIns="68190" bIns="68191" numCol="1" spcCol="1270" anchor="ctr" anchorCtr="0">
            <a:noAutofit/>
          </a:bodyPr>
          <a:lstStyle/>
          <a:p>
            <a:pPr marL="0" lvl="1" defTabSz="1600200">
              <a:lnSpc>
                <a:spcPct val="90000"/>
              </a:lnSpc>
              <a:spcBef>
                <a:spcPct val="0"/>
              </a:spcBef>
              <a:spcAft>
                <a:spcPct val="15000"/>
              </a:spcAft>
            </a:pPr>
            <a:r>
              <a:rPr lang="bn-BD" sz="2500" b="1" dirty="0">
                <a:latin typeface="NikoshBAN" panose="02000000000000000000" pitchFamily="2" charset="0"/>
                <a:cs typeface="NikoshBAN" panose="02000000000000000000" pitchFamily="2" charset="0"/>
              </a:rPr>
              <a:t>১. </a:t>
            </a:r>
            <a:r>
              <a:rPr lang="bn-BD" sz="2500" b="1" dirty="0" smtClean="0">
                <a:latin typeface="NikoshBAN" panose="02000000000000000000" pitchFamily="2" charset="0"/>
                <a:cs typeface="NikoshBAN" panose="02000000000000000000" pitchFamily="2" charset="0"/>
              </a:rPr>
              <a:t>সুভাদের গ্রামের নাম কী</a:t>
            </a:r>
            <a:r>
              <a:rPr lang="en-US" sz="2500" b="1" dirty="0" smtClean="0">
                <a:latin typeface="NikoshBAN" panose="02000000000000000000" pitchFamily="2" charset="0"/>
                <a:cs typeface="NikoshBAN" panose="02000000000000000000" pitchFamily="2" charset="0"/>
              </a:rPr>
              <a:t>?</a:t>
            </a:r>
            <a:r>
              <a:rPr lang="bn-BD" sz="2500" b="1" dirty="0" smtClean="0">
                <a:solidFill>
                  <a:srgbClr val="002060"/>
                </a:solidFill>
                <a:latin typeface="NikoshBAN" pitchFamily="2" charset="0"/>
                <a:cs typeface="NikoshBAN" pitchFamily="2" charset="0"/>
              </a:rPr>
              <a:t> </a:t>
            </a:r>
            <a:endParaRPr lang="en-US" sz="2500" b="1" dirty="0">
              <a:solidFill>
                <a:srgbClr val="002060"/>
              </a:solidFill>
            </a:endParaRPr>
          </a:p>
        </p:txBody>
      </p:sp>
      <p:sp>
        <p:nvSpPr>
          <p:cNvPr id="18" name="Oval 17"/>
          <p:cNvSpPr/>
          <p:nvPr/>
        </p:nvSpPr>
        <p:spPr>
          <a:xfrm>
            <a:off x="2680446" y="2275655"/>
            <a:ext cx="342900" cy="342900"/>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4" name="TextBox 33"/>
          <p:cNvSpPr txBox="1"/>
          <p:nvPr/>
        </p:nvSpPr>
        <p:spPr>
          <a:xfrm>
            <a:off x="517338" y="3515043"/>
            <a:ext cx="1817967" cy="430887"/>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p>
            <a:r>
              <a:rPr lang="bn-BD" sz="2200" b="1" dirty="0" smtClean="0">
                <a:latin typeface="NikoshBAN" panose="02000000000000000000" pitchFamily="2" charset="0"/>
                <a:cs typeface="NikoshBAN" panose="02000000000000000000" pitchFamily="2" charset="0"/>
              </a:rPr>
              <a:t>(i</a:t>
            </a:r>
            <a:r>
              <a:rPr lang="bn-BD" sz="2200" b="1" dirty="0">
                <a:latin typeface="NikoshBAN" panose="02000000000000000000" pitchFamily="2" charset="0"/>
                <a:cs typeface="NikoshBAN" panose="02000000000000000000" pitchFamily="2" charset="0"/>
              </a:rPr>
              <a:t>) </a:t>
            </a:r>
            <a:r>
              <a:rPr lang="bn-BD" sz="2200" b="1" dirty="0" smtClean="0">
                <a:latin typeface="NikoshBAN" panose="02000000000000000000" pitchFamily="2" charset="0"/>
                <a:cs typeface="NikoshBAN" panose="02000000000000000000" pitchFamily="2" charset="0"/>
              </a:rPr>
              <a:t>গরুর সাথে</a:t>
            </a:r>
            <a:endParaRPr lang="en-US" sz="2200" b="1" dirty="0">
              <a:latin typeface="NikoshBAN" panose="02000000000000000000" pitchFamily="2" charset="0"/>
              <a:cs typeface="NikoshBAN" panose="02000000000000000000" pitchFamily="2" charset="0"/>
            </a:endParaRPr>
          </a:p>
        </p:txBody>
      </p:sp>
      <p:sp>
        <p:nvSpPr>
          <p:cNvPr id="35" name="TextBox 34"/>
          <p:cNvSpPr txBox="1"/>
          <p:nvPr/>
        </p:nvSpPr>
        <p:spPr>
          <a:xfrm>
            <a:off x="2581835" y="3515043"/>
            <a:ext cx="1828800" cy="430887"/>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defPPr>
              <a:defRPr lang="en-US"/>
            </a:defPPr>
            <a:lvl1pPr>
              <a:defRPr sz="4000">
                <a:solidFill>
                  <a:srgbClr val="7030A0"/>
                </a:solidFill>
                <a:latin typeface="NikoshBAN" panose="02000000000000000000" pitchFamily="2" charset="0"/>
                <a:cs typeface="NikoshBAN" panose="02000000000000000000" pitchFamily="2" charset="0"/>
              </a:defRPr>
            </a:lvl1pPr>
          </a:lstStyle>
          <a:p>
            <a:r>
              <a:rPr lang="bn-BD" sz="2200" b="1" dirty="0" smtClean="0">
                <a:solidFill>
                  <a:schemeClr val="tx1"/>
                </a:solidFill>
              </a:rPr>
              <a:t>(</a:t>
            </a:r>
            <a:r>
              <a:rPr lang="en-US" sz="2200" b="1" dirty="0" smtClean="0">
                <a:solidFill>
                  <a:schemeClr val="tx1"/>
                </a:solidFill>
              </a:rPr>
              <a:t>ii</a:t>
            </a:r>
            <a:r>
              <a:rPr lang="en-US" sz="2200" b="1" dirty="0">
                <a:solidFill>
                  <a:schemeClr val="tx1"/>
                </a:solidFill>
              </a:rPr>
              <a:t>) </a:t>
            </a:r>
            <a:r>
              <a:rPr lang="bn-BD" sz="2200" b="1" dirty="0" smtClean="0">
                <a:solidFill>
                  <a:schemeClr val="tx1"/>
                </a:solidFill>
              </a:rPr>
              <a:t>ছাগলের সাথে</a:t>
            </a:r>
            <a:endParaRPr lang="en-US" sz="2200" b="1" dirty="0">
              <a:solidFill>
                <a:schemeClr val="tx1"/>
              </a:solidFill>
            </a:endParaRPr>
          </a:p>
        </p:txBody>
      </p:sp>
      <p:sp>
        <p:nvSpPr>
          <p:cNvPr id="36" name="TextBox 35"/>
          <p:cNvSpPr txBox="1"/>
          <p:nvPr/>
        </p:nvSpPr>
        <p:spPr>
          <a:xfrm>
            <a:off x="4693022" y="3515043"/>
            <a:ext cx="2064457" cy="430887"/>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defPPr>
              <a:defRPr lang="en-US"/>
            </a:defPPr>
            <a:lvl1pPr>
              <a:defRPr sz="4000">
                <a:solidFill>
                  <a:srgbClr val="7030A0"/>
                </a:solidFill>
                <a:latin typeface="NikoshBAN" panose="02000000000000000000" pitchFamily="2" charset="0"/>
                <a:cs typeface="NikoshBAN" panose="02000000000000000000" pitchFamily="2" charset="0"/>
              </a:defRPr>
            </a:lvl1pPr>
          </a:lstStyle>
          <a:p>
            <a:r>
              <a:rPr lang="bn-BD" sz="2200" b="1" dirty="0" smtClean="0">
                <a:solidFill>
                  <a:schemeClr val="tx1"/>
                </a:solidFill>
              </a:rPr>
              <a:t>(</a:t>
            </a:r>
            <a:r>
              <a:rPr lang="en-US" sz="2200" b="1" dirty="0" smtClean="0">
                <a:solidFill>
                  <a:schemeClr val="tx1"/>
                </a:solidFill>
              </a:rPr>
              <a:t>iii</a:t>
            </a:r>
            <a:r>
              <a:rPr lang="en-US" sz="2200" b="1" dirty="0">
                <a:solidFill>
                  <a:schemeClr val="tx1"/>
                </a:solidFill>
              </a:rPr>
              <a:t>) </a:t>
            </a:r>
            <a:r>
              <a:rPr lang="bn-BD" sz="2200" b="1" dirty="0" smtClean="0">
                <a:solidFill>
                  <a:schemeClr val="tx1"/>
                </a:solidFill>
              </a:rPr>
              <a:t>প্রতাপের সাথে</a:t>
            </a:r>
            <a:endParaRPr lang="en-US" sz="2200" b="1" dirty="0">
              <a:solidFill>
                <a:schemeClr val="tx1"/>
              </a:solidFill>
            </a:endParaRPr>
          </a:p>
        </p:txBody>
      </p:sp>
      <p:sp>
        <p:nvSpPr>
          <p:cNvPr id="38" name="Freeform 37"/>
          <p:cNvSpPr/>
          <p:nvPr/>
        </p:nvSpPr>
        <p:spPr>
          <a:xfrm>
            <a:off x="517338" y="2827478"/>
            <a:ext cx="8080579" cy="534282"/>
          </a:xfrm>
          <a:custGeom>
            <a:avLst/>
            <a:gdLst>
              <a:gd name="connsiteX0" fmla="*/ 154770 w 928599"/>
              <a:gd name="connsiteY0" fmla="*/ 0 h 8986456"/>
              <a:gd name="connsiteX1" fmla="*/ 773829 w 928599"/>
              <a:gd name="connsiteY1" fmla="*/ 0 h 8986456"/>
              <a:gd name="connsiteX2" fmla="*/ 928599 w 928599"/>
              <a:gd name="connsiteY2" fmla="*/ 154770 h 8986456"/>
              <a:gd name="connsiteX3" fmla="*/ 928599 w 928599"/>
              <a:gd name="connsiteY3" fmla="*/ 8986456 h 8986456"/>
              <a:gd name="connsiteX4" fmla="*/ 928599 w 928599"/>
              <a:gd name="connsiteY4" fmla="*/ 8986456 h 8986456"/>
              <a:gd name="connsiteX5" fmla="*/ 0 w 928599"/>
              <a:gd name="connsiteY5" fmla="*/ 8986456 h 8986456"/>
              <a:gd name="connsiteX6" fmla="*/ 0 w 928599"/>
              <a:gd name="connsiteY6" fmla="*/ 8986456 h 8986456"/>
              <a:gd name="connsiteX7" fmla="*/ 0 w 928599"/>
              <a:gd name="connsiteY7" fmla="*/ 154770 h 8986456"/>
              <a:gd name="connsiteX8" fmla="*/ 154770 w 928599"/>
              <a:gd name="connsiteY8" fmla="*/ 0 h 898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9" h="8986456">
                <a:moveTo>
                  <a:pt x="928599" y="1497780"/>
                </a:moveTo>
                <a:lnTo>
                  <a:pt x="928599" y="7488676"/>
                </a:lnTo>
                <a:cubicBezTo>
                  <a:pt x="928599" y="8315873"/>
                  <a:pt x="921439" y="8986451"/>
                  <a:pt x="912606" y="8986451"/>
                </a:cubicBezTo>
                <a:lnTo>
                  <a:pt x="0" y="8986451"/>
                </a:lnTo>
                <a:lnTo>
                  <a:pt x="0" y="8986451"/>
                </a:lnTo>
                <a:lnTo>
                  <a:pt x="0" y="5"/>
                </a:lnTo>
                <a:lnTo>
                  <a:pt x="0" y="5"/>
                </a:lnTo>
                <a:lnTo>
                  <a:pt x="912606" y="5"/>
                </a:lnTo>
                <a:cubicBezTo>
                  <a:pt x="921439" y="5"/>
                  <a:pt x="928599" y="670583"/>
                  <a:pt x="928599" y="1497780"/>
                </a:cubicBezTo>
                <a:close/>
              </a:path>
            </a:pathLst>
          </a:custGeom>
          <a:solidFill>
            <a:schemeClr val="bg1">
              <a:lumMod val="95000"/>
            </a:schemeClr>
          </a:solidFill>
          <a:ln>
            <a:noFill/>
          </a:ln>
          <a:effectLst>
            <a:outerShdw blurRad="107950" dist="12700" dir="5400000" algn="ctr">
              <a:srgbClr val="000000"/>
            </a:outerShdw>
          </a:effectLst>
          <a:scene3d>
            <a:camera prst="orthographicFront"/>
            <a:lightRig rig="threePt" dir="t"/>
          </a:scene3d>
          <a:sp3d>
            <a:bevelT prst="relaxedInset"/>
          </a:sp3d>
        </p:spPr>
        <p:style>
          <a:lnRef idx="0">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256033" tIns="68190" rIns="68190" bIns="68191" numCol="1" spcCol="1270" anchor="ctr" anchorCtr="0">
            <a:noAutofit/>
          </a:bodyPr>
          <a:lstStyle/>
          <a:p>
            <a:r>
              <a:rPr lang="bn-BD" sz="2500" b="1" dirty="0" smtClean="0">
                <a:latin typeface="NikoshBAN" panose="02000000000000000000" pitchFamily="2" charset="0"/>
                <a:cs typeface="NikoshBAN" panose="02000000000000000000" pitchFamily="2" charset="0"/>
              </a:rPr>
              <a:t>২</a:t>
            </a:r>
            <a:r>
              <a:rPr lang="bn-BD" sz="2500" b="1" dirty="0">
                <a:latin typeface="NikoshBAN" panose="02000000000000000000" pitchFamily="2" charset="0"/>
                <a:cs typeface="NikoshBAN" panose="02000000000000000000" pitchFamily="2" charset="0"/>
              </a:rPr>
              <a:t>. </a:t>
            </a:r>
            <a:r>
              <a:rPr lang="bn-BD" sz="2500" b="1" dirty="0" smtClean="0">
                <a:latin typeface="NikoshBAN" panose="02000000000000000000" pitchFamily="2" charset="0"/>
                <a:cs typeface="NikoshBAN" panose="02000000000000000000" pitchFamily="2" charset="0"/>
              </a:rPr>
              <a:t>সুভাষিণীর সখ্য ছিল - </a:t>
            </a:r>
            <a:endParaRPr lang="en-US" sz="2500" b="1" dirty="0">
              <a:latin typeface="NikoshBAN" panose="02000000000000000000" pitchFamily="2" charset="0"/>
              <a:cs typeface="NikoshBAN" panose="02000000000000000000" pitchFamily="2" charset="0"/>
            </a:endParaRPr>
          </a:p>
        </p:txBody>
      </p:sp>
      <p:sp>
        <p:nvSpPr>
          <p:cNvPr id="19" name="TextBox 18"/>
          <p:cNvSpPr txBox="1"/>
          <p:nvPr/>
        </p:nvSpPr>
        <p:spPr>
          <a:xfrm>
            <a:off x="503891" y="4657360"/>
            <a:ext cx="1817967" cy="400110"/>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p>
            <a:r>
              <a:rPr lang="bn-BD" sz="2000" b="1" dirty="0" smtClean="0">
                <a:latin typeface="NikoshBAN" pitchFamily="2" charset="0"/>
                <a:cs typeface="NikoshBAN" pitchFamily="2" charset="0"/>
              </a:rPr>
              <a:t>(ক</a:t>
            </a:r>
            <a:r>
              <a:rPr lang="bn-BD" sz="2000" b="1" dirty="0">
                <a:latin typeface="NikoshBAN" pitchFamily="2" charset="0"/>
                <a:cs typeface="NikoshBAN" pitchFamily="2" charset="0"/>
              </a:rPr>
              <a:t>)  </a:t>
            </a:r>
            <a:r>
              <a:rPr lang="en-US" sz="2000" b="1" dirty="0" err="1">
                <a:latin typeface="NikoshBAN" pitchFamily="2" charset="0"/>
                <a:cs typeface="NikoshBAN" pitchFamily="2" charset="0"/>
              </a:rPr>
              <a:t>i</a:t>
            </a:r>
            <a:r>
              <a:rPr lang="bn-BD" sz="2000" b="1" dirty="0">
                <a:latin typeface="NikoshBAN" pitchFamily="2" charset="0"/>
                <a:cs typeface="NikoshBAN" pitchFamily="2" charset="0"/>
              </a:rPr>
              <a:t> </a:t>
            </a:r>
            <a:r>
              <a:rPr lang="en-US" sz="2000" b="1" dirty="0">
                <a:latin typeface="NikoshBAN" pitchFamily="2" charset="0"/>
                <a:cs typeface="NikoshBAN" pitchFamily="2" charset="0"/>
              </a:rPr>
              <a:t>ও ii</a:t>
            </a:r>
          </a:p>
        </p:txBody>
      </p:sp>
      <p:sp>
        <p:nvSpPr>
          <p:cNvPr id="20" name="TextBox 19"/>
          <p:cNvSpPr txBox="1"/>
          <p:nvPr/>
        </p:nvSpPr>
        <p:spPr>
          <a:xfrm>
            <a:off x="2568388" y="4657360"/>
            <a:ext cx="1828800" cy="400110"/>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defPPr>
              <a:defRPr lang="en-US"/>
            </a:defPPr>
            <a:lvl1pPr>
              <a:defRPr sz="4000">
                <a:solidFill>
                  <a:srgbClr val="7030A0"/>
                </a:solidFill>
                <a:latin typeface="NikoshBAN" panose="02000000000000000000" pitchFamily="2" charset="0"/>
                <a:cs typeface="NikoshBAN" panose="02000000000000000000" pitchFamily="2" charset="0"/>
              </a:defRPr>
            </a:lvl1pPr>
          </a:lstStyle>
          <a:p>
            <a:r>
              <a:rPr lang="bn-BD" sz="2000" b="1" dirty="0" smtClean="0">
                <a:solidFill>
                  <a:schemeClr val="tx1"/>
                </a:solidFill>
              </a:rPr>
              <a:t>(খ</a:t>
            </a:r>
            <a:r>
              <a:rPr lang="bn-BD" sz="2000" b="1" dirty="0">
                <a:solidFill>
                  <a:schemeClr val="tx1"/>
                </a:solidFill>
              </a:rPr>
              <a:t>)  </a:t>
            </a:r>
            <a:r>
              <a:rPr lang="en-US" sz="2000" b="1" dirty="0" err="1">
                <a:solidFill>
                  <a:schemeClr val="tx1"/>
                </a:solidFill>
              </a:rPr>
              <a:t>i</a:t>
            </a:r>
            <a:r>
              <a:rPr lang="bn-BD" sz="2000" b="1" dirty="0">
                <a:solidFill>
                  <a:schemeClr val="tx1"/>
                </a:solidFill>
              </a:rPr>
              <a:t> </a:t>
            </a:r>
            <a:r>
              <a:rPr lang="en-US" sz="2000" b="1" dirty="0">
                <a:solidFill>
                  <a:schemeClr val="tx1"/>
                </a:solidFill>
              </a:rPr>
              <a:t>ও iii</a:t>
            </a:r>
          </a:p>
        </p:txBody>
      </p:sp>
      <p:sp>
        <p:nvSpPr>
          <p:cNvPr id="21" name="TextBox 20"/>
          <p:cNvSpPr txBox="1"/>
          <p:nvPr/>
        </p:nvSpPr>
        <p:spPr>
          <a:xfrm>
            <a:off x="4679575" y="4657360"/>
            <a:ext cx="1855737" cy="400110"/>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defPPr>
              <a:defRPr lang="en-US"/>
            </a:defPPr>
            <a:lvl1pPr>
              <a:defRPr sz="4000">
                <a:solidFill>
                  <a:srgbClr val="7030A0"/>
                </a:solidFill>
                <a:latin typeface="NikoshBAN" panose="02000000000000000000" pitchFamily="2" charset="0"/>
                <a:cs typeface="NikoshBAN" panose="02000000000000000000" pitchFamily="2" charset="0"/>
              </a:defRPr>
            </a:lvl1pPr>
          </a:lstStyle>
          <a:p>
            <a:r>
              <a:rPr lang="bn-BD" sz="2000" b="1" dirty="0" smtClean="0">
                <a:solidFill>
                  <a:schemeClr val="tx1"/>
                </a:solidFill>
              </a:rPr>
              <a:t>(গ</a:t>
            </a:r>
            <a:r>
              <a:rPr lang="bn-BD" sz="2000" b="1" dirty="0">
                <a:solidFill>
                  <a:schemeClr val="tx1"/>
                </a:solidFill>
              </a:rPr>
              <a:t>)  </a:t>
            </a:r>
            <a:r>
              <a:rPr lang="en-US" sz="2000" b="1" dirty="0">
                <a:solidFill>
                  <a:schemeClr val="tx1"/>
                </a:solidFill>
              </a:rPr>
              <a:t>ii</a:t>
            </a:r>
            <a:r>
              <a:rPr lang="bn-BD" sz="2000" b="1" dirty="0">
                <a:solidFill>
                  <a:schemeClr val="tx1"/>
                </a:solidFill>
              </a:rPr>
              <a:t> </a:t>
            </a:r>
            <a:r>
              <a:rPr lang="en-US" sz="2000" b="1" dirty="0">
                <a:solidFill>
                  <a:schemeClr val="tx1"/>
                </a:solidFill>
              </a:rPr>
              <a:t>ও iii</a:t>
            </a:r>
          </a:p>
        </p:txBody>
      </p:sp>
      <p:sp>
        <p:nvSpPr>
          <p:cNvPr id="22" name="TextBox 21"/>
          <p:cNvSpPr txBox="1"/>
          <p:nvPr/>
        </p:nvSpPr>
        <p:spPr>
          <a:xfrm>
            <a:off x="6770926" y="4665725"/>
            <a:ext cx="1813544" cy="400110"/>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defPPr>
              <a:defRPr lang="en-US"/>
            </a:defPPr>
            <a:lvl1pPr>
              <a:defRPr sz="4000">
                <a:solidFill>
                  <a:srgbClr val="7030A0"/>
                </a:solidFill>
                <a:latin typeface="NikoshBAN" panose="02000000000000000000" pitchFamily="2" charset="0"/>
                <a:cs typeface="NikoshBAN" panose="02000000000000000000" pitchFamily="2" charset="0"/>
              </a:defRPr>
            </a:lvl1pPr>
          </a:lstStyle>
          <a:p>
            <a:r>
              <a:rPr lang="bn-BD" sz="2000" b="1" dirty="0">
                <a:solidFill>
                  <a:schemeClr val="tx1"/>
                </a:solidFill>
              </a:rPr>
              <a:t>(</a:t>
            </a:r>
            <a:r>
              <a:rPr lang="bn-BD" sz="2000" b="1" dirty="0" smtClean="0">
                <a:solidFill>
                  <a:schemeClr val="tx1"/>
                </a:solidFill>
              </a:rPr>
              <a:t>ঘ</a:t>
            </a:r>
            <a:r>
              <a:rPr lang="bn-BD" sz="2000" b="1" dirty="0">
                <a:solidFill>
                  <a:schemeClr val="tx1"/>
                </a:solidFill>
              </a:rPr>
              <a:t>)  </a:t>
            </a:r>
            <a:r>
              <a:rPr lang="en-US" sz="2000" b="1" dirty="0" err="1">
                <a:solidFill>
                  <a:schemeClr val="tx1"/>
                </a:solidFill>
              </a:rPr>
              <a:t>i</a:t>
            </a:r>
            <a:r>
              <a:rPr lang="bn-BD" sz="2000" b="1" dirty="0">
                <a:solidFill>
                  <a:schemeClr val="tx1"/>
                </a:solidFill>
              </a:rPr>
              <a:t> </a:t>
            </a:r>
            <a:r>
              <a:rPr lang="en-US" sz="2000" b="1" dirty="0">
                <a:solidFill>
                  <a:schemeClr val="tx1"/>
                </a:solidFill>
              </a:rPr>
              <a:t>, ii</a:t>
            </a:r>
            <a:r>
              <a:rPr lang="bn-BD" sz="2000" b="1" dirty="0">
                <a:solidFill>
                  <a:schemeClr val="tx1"/>
                </a:solidFill>
              </a:rPr>
              <a:t> </a:t>
            </a:r>
            <a:r>
              <a:rPr lang="en-US" sz="2000" b="1" dirty="0">
                <a:solidFill>
                  <a:schemeClr val="tx1"/>
                </a:solidFill>
              </a:rPr>
              <a:t>ও iii</a:t>
            </a:r>
          </a:p>
        </p:txBody>
      </p:sp>
      <p:sp>
        <p:nvSpPr>
          <p:cNvPr id="24" name="TextBox 23"/>
          <p:cNvSpPr txBox="1"/>
          <p:nvPr/>
        </p:nvSpPr>
        <p:spPr>
          <a:xfrm>
            <a:off x="490444" y="5915088"/>
            <a:ext cx="1817967" cy="461665"/>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p>
            <a:r>
              <a:rPr lang="bn-BD" sz="2300" b="1" dirty="0" smtClean="0">
                <a:latin typeface="NikoshBAN" panose="02000000000000000000" pitchFamily="2" charset="0"/>
                <a:cs typeface="NikoshBAN" panose="02000000000000000000" pitchFamily="2" charset="0"/>
              </a:rPr>
              <a:t>(ক) </a:t>
            </a:r>
            <a:r>
              <a:rPr lang="bn-BD" sz="2000" b="1" dirty="0" smtClean="0">
                <a:latin typeface="NikoshBAN" panose="02000000000000000000" pitchFamily="2" charset="0"/>
                <a:cs typeface="NikoshBAN" panose="02000000000000000000" pitchFamily="2" charset="0"/>
              </a:rPr>
              <a:t>ছবি আঁকা</a:t>
            </a:r>
            <a:endParaRPr lang="en-US" sz="2300" b="1" dirty="0">
              <a:latin typeface="NikoshBAN" panose="02000000000000000000" pitchFamily="2" charset="0"/>
              <a:cs typeface="NikoshBAN" panose="02000000000000000000" pitchFamily="2" charset="0"/>
            </a:endParaRPr>
          </a:p>
        </p:txBody>
      </p:sp>
      <p:sp>
        <p:nvSpPr>
          <p:cNvPr id="25" name="TextBox 24"/>
          <p:cNvSpPr txBox="1"/>
          <p:nvPr/>
        </p:nvSpPr>
        <p:spPr>
          <a:xfrm>
            <a:off x="2554941" y="5915088"/>
            <a:ext cx="1828800" cy="400110"/>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defPPr>
              <a:defRPr lang="en-US"/>
            </a:defPPr>
            <a:lvl1pPr>
              <a:defRPr sz="4000">
                <a:solidFill>
                  <a:srgbClr val="7030A0"/>
                </a:solidFill>
                <a:latin typeface="NikoshBAN" panose="02000000000000000000" pitchFamily="2" charset="0"/>
                <a:cs typeface="NikoshBAN" panose="02000000000000000000" pitchFamily="2" charset="0"/>
              </a:defRPr>
            </a:lvl1pPr>
          </a:lstStyle>
          <a:p>
            <a:r>
              <a:rPr lang="bn-BD" sz="2000" b="1" dirty="0">
                <a:solidFill>
                  <a:schemeClr val="tx1"/>
                </a:solidFill>
              </a:rPr>
              <a:t>(</a:t>
            </a:r>
            <a:r>
              <a:rPr lang="bn-BD" sz="2000" b="1" dirty="0" smtClean="0">
                <a:solidFill>
                  <a:schemeClr val="tx1"/>
                </a:solidFill>
              </a:rPr>
              <a:t>খ) বই পড়া</a:t>
            </a:r>
            <a:endParaRPr lang="en-US" sz="2000" b="1" dirty="0">
              <a:solidFill>
                <a:schemeClr val="tx1"/>
              </a:solidFill>
            </a:endParaRPr>
          </a:p>
        </p:txBody>
      </p:sp>
      <p:sp>
        <p:nvSpPr>
          <p:cNvPr id="40" name="TextBox 39"/>
          <p:cNvSpPr txBox="1"/>
          <p:nvPr/>
        </p:nvSpPr>
        <p:spPr>
          <a:xfrm>
            <a:off x="4666128" y="5915088"/>
            <a:ext cx="1855737" cy="461665"/>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defPPr>
              <a:defRPr lang="en-US"/>
            </a:defPPr>
            <a:lvl1pPr>
              <a:defRPr sz="4000">
                <a:solidFill>
                  <a:srgbClr val="7030A0"/>
                </a:solidFill>
                <a:latin typeface="NikoshBAN" panose="02000000000000000000" pitchFamily="2" charset="0"/>
                <a:cs typeface="NikoshBAN" panose="02000000000000000000" pitchFamily="2" charset="0"/>
              </a:defRPr>
            </a:lvl1pPr>
          </a:lstStyle>
          <a:p>
            <a:r>
              <a:rPr lang="bn-BD" sz="2350" b="1" dirty="0" smtClean="0">
                <a:solidFill>
                  <a:schemeClr val="tx1"/>
                </a:solidFill>
              </a:rPr>
              <a:t>(গ) </a:t>
            </a:r>
            <a:r>
              <a:rPr lang="bn-BD" sz="2000" b="1" dirty="0" smtClean="0">
                <a:solidFill>
                  <a:schemeClr val="tx1"/>
                </a:solidFill>
              </a:rPr>
              <a:t>মাছ ধরা</a:t>
            </a:r>
            <a:endParaRPr lang="en-US" sz="2350" b="1" dirty="0">
              <a:solidFill>
                <a:schemeClr val="tx1"/>
              </a:solidFill>
            </a:endParaRPr>
          </a:p>
        </p:txBody>
      </p:sp>
      <p:sp>
        <p:nvSpPr>
          <p:cNvPr id="41" name="TextBox 40"/>
          <p:cNvSpPr txBox="1"/>
          <p:nvPr/>
        </p:nvSpPr>
        <p:spPr>
          <a:xfrm>
            <a:off x="6757479" y="5923453"/>
            <a:ext cx="1813544" cy="461665"/>
          </a:xfrm>
          <a:prstGeom prst="rect">
            <a:avLst/>
          </a:prstGeom>
          <a:solidFill>
            <a:schemeClr val="accent3">
              <a:lumMod val="60000"/>
              <a:lumOff val="40000"/>
            </a:schemeClr>
          </a:solidFill>
          <a:ln>
            <a:solidFill>
              <a:schemeClr val="accent1"/>
            </a:solidFill>
          </a:ln>
          <a:scene3d>
            <a:camera prst="orthographicFront"/>
            <a:lightRig rig="threePt" dir="t"/>
          </a:scene3d>
          <a:sp3d>
            <a:bevelT/>
          </a:sp3d>
        </p:spPr>
        <p:txBody>
          <a:bodyPr wrap="square" rtlCol="0">
            <a:spAutoFit/>
          </a:bodyPr>
          <a:lstStyle>
            <a:defPPr>
              <a:defRPr lang="en-US"/>
            </a:defPPr>
            <a:lvl1pPr>
              <a:defRPr sz="4000">
                <a:solidFill>
                  <a:srgbClr val="7030A0"/>
                </a:solidFill>
                <a:latin typeface="NikoshBAN" panose="02000000000000000000" pitchFamily="2" charset="0"/>
                <a:cs typeface="NikoshBAN" panose="02000000000000000000" pitchFamily="2" charset="0"/>
              </a:defRPr>
            </a:lvl1pPr>
          </a:lstStyle>
          <a:p>
            <a:r>
              <a:rPr lang="en-US" sz="2400" b="1" dirty="0" smtClean="0">
                <a:solidFill>
                  <a:schemeClr val="tx1"/>
                </a:solidFill>
              </a:rPr>
              <a:t>(</a:t>
            </a:r>
            <a:r>
              <a:rPr lang="bn-BD" sz="2400" b="1" dirty="0" smtClean="0">
                <a:solidFill>
                  <a:schemeClr val="tx1"/>
                </a:solidFill>
              </a:rPr>
              <a:t>ঘ) ভ্রমণ করা</a:t>
            </a:r>
            <a:endParaRPr lang="en-US" sz="2400" b="1" dirty="0">
              <a:solidFill>
                <a:schemeClr val="tx1"/>
              </a:solidFill>
            </a:endParaRPr>
          </a:p>
        </p:txBody>
      </p:sp>
      <p:sp>
        <p:nvSpPr>
          <p:cNvPr id="42" name="Freeform 41"/>
          <p:cNvSpPr/>
          <p:nvPr/>
        </p:nvSpPr>
        <p:spPr>
          <a:xfrm>
            <a:off x="490444" y="5227523"/>
            <a:ext cx="8080579" cy="534282"/>
          </a:xfrm>
          <a:custGeom>
            <a:avLst/>
            <a:gdLst>
              <a:gd name="connsiteX0" fmla="*/ 154770 w 928599"/>
              <a:gd name="connsiteY0" fmla="*/ 0 h 8986456"/>
              <a:gd name="connsiteX1" fmla="*/ 773829 w 928599"/>
              <a:gd name="connsiteY1" fmla="*/ 0 h 8986456"/>
              <a:gd name="connsiteX2" fmla="*/ 928599 w 928599"/>
              <a:gd name="connsiteY2" fmla="*/ 154770 h 8986456"/>
              <a:gd name="connsiteX3" fmla="*/ 928599 w 928599"/>
              <a:gd name="connsiteY3" fmla="*/ 8986456 h 8986456"/>
              <a:gd name="connsiteX4" fmla="*/ 928599 w 928599"/>
              <a:gd name="connsiteY4" fmla="*/ 8986456 h 8986456"/>
              <a:gd name="connsiteX5" fmla="*/ 0 w 928599"/>
              <a:gd name="connsiteY5" fmla="*/ 8986456 h 8986456"/>
              <a:gd name="connsiteX6" fmla="*/ 0 w 928599"/>
              <a:gd name="connsiteY6" fmla="*/ 8986456 h 8986456"/>
              <a:gd name="connsiteX7" fmla="*/ 0 w 928599"/>
              <a:gd name="connsiteY7" fmla="*/ 154770 h 8986456"/>
              <a:gd name="connsiteX8" fmla="*/ 154770 w 928599"/>
              <a:gd name="connsiteY8" fmla="*/ 0 h 898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9" h="8986456">
                <a:moveTo>
                  <a:pt x="928599" y="1497780"/>
                </a:moveTo>
                <a:lnTo>
                  <a:pt x="928599" y="7488676"/>
                </a:lnTo>
                <a:cubicBezTo>
                  <a:pt x="928599" y="8315873"/>
                  <a:pt x="921439" y="8986451"/>
                  <a:pt x="912606" y="8986451"/>
                </a:cubicBezTo>
                <a:lnTo>
                  <a:pt x="0" y="8986451"/>
                </a:lnTo>
                <a:lnTo>
                  <a:pt x="0" y="8986451"/>
                </a:lnTo>
                <a:lnTo>
                  <a:pt x="0" y="5"/>
                </a:lnTo>
                <a:lnTo>
                  <a:pt x="0" y="5"/>
                </a:lnTo>
                <a:lnTo>
                  <a:pt x="912606" y="5"/>
                </a:lnTo>
                <a:cubicBezTo>
                  <a:pt x="921439" y="5"/>
                  <a:pt x="928599" y="670583"/>
                  <a:pt x="928599" y="1497780"/>
                </a:cubicBezTo>
                <a:close/>
              </a:path>
            </a:pathLst>
          </a:custGeom>
          <a:solidFill>
            <a:schemeClr val="bg1">
              <a:lumMod val="95000"/>
            </a:schemeClr>
          </a:solidFill>
          <a:ln>
            <a:noFill/>
          </a:ln>
          <a:effectLst>
            <a:outerShdw blurRad="107950" dist="12700" dir="5400000" algn="ctr">
              <a:srgbClr val="000000"/>
            </a:outerShdw>
          </a:effectLst>
          <a:scene3d>
            <a:camera prst="orthographicFront"/>
            <a:lightRig rig="threePt" dir="t"/>
          </a:scene3d>
          <a:sp3d>
            <a:bevelT prst="relaxedInset"/>
          </a:sp3d>
        </p:spPr>
        <p:style>
          <a:lnRef idx="0">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256033" tIns="68190" rIns="68190" bIns="68191" numCol="1" spcCol="1270" anchor="ctr" anchorCtr="0">
            <a:noAutofit/>
          </a:bodyPr>
          <a:lstStyle/>
          <a:p>
            <a:pPr marL="0" lvl="1" algn="just" defTabSz="1600200">
              <a:lnSpc>
                <a:spcPct val="90000"/>
              </a:lnSpc>
              <a:spcBef>
                <a:spcPct val="0"/>
              </a:spcBef>
              <a:spcAft>
                <a:spcPct val="15000"/>
              </a:spcAft>
            </a:pPr>
            <a:r>
              <a:rPr lang="bn-BD" sz="2500" b="1" dirty="0" smtClean="0">
                <a:latin typeface="NikoshBAN" panose="02000000000000000000" pitchFamily="2" charset="0"/>
                <a:cs typeface="NikoshBAN" panose="02000000000000000000" pitchFamily="2" charset="0"/>
              </a:rPr>
              <a:t>৩. প্রতাপের প্রধান শখ কী ছিল? </a:t>
            </a:r>
            <a:endParaRPr lang="en-US" sz="2500" b="1" dirty="0">
              <a:solidFill>
                <a:srgbClr val="002060"/>
              </a:solidFill>
            </a:endParaRPr>
          </a:p>
        </p:txBody>
      </p:sp>
      <p:sp>
        <p:nvSpPr>
          <p:cNvPr id="43" name="Oval 42"/>
          <p:cNvSpPr/>
          <p:nvPr/>
        </p:nvSpPr>
        <p:spPr>
          <a:xfrm>
            <a:off x="6811268" y="4694330"/>
            <a:ext cx="342900" cy="342900"/>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4" name="Oval 43"/>
          <p:cNvSpPr/>
          <p:nvPr/>
        </p:nvSpPr>
        <p:spPr>
          <a:xfrm>
            <a:off x="4719917" y="6010170"/>
            <a:ext cx="342900" cy="342900"/>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5" name="TextBox 44"/>
          <p:cNvSpPr txBox="1"/>
          <p:nvPr/>
        </p:nvSpPr>
        <p:spPr>
          <a:xfrm>
            <a:off x="492316" y="4067049"/>
            <a:ext cx="1869884" cy="400110"/>
          </a:xfrm>
          <a:prstGeom prst="rect">
            <a:avLst/>
          </a:prstGeom>
          <a:solidFill>
            <a:schemeClr val="accent2"/>
          </a:solidFill>
          <a:ln>
            <a:solidFill>
              <a:schemeClr val="accent1"/>
            </a:solidFill>
          </a:ln>
          <a:scene3d>
            <a:camera prst="orthographicFront"/>
            <a:lightRig rig="threePt" dir="t"/>
          </a:scene3d>
          <a:sp3d>
            <a:bevelT/>
          </a:sp3d>
        </p:spPr>
        <p:txBody>
          <a:bodyPr wrap="square" rtlCol="0">
            <a:spAutoFit/>
          </a:bodyPr>
          <a:lstStyle/>
          <a:p>
            <a:r>
              <a:rPr lang="bn-BD" sz="2000" b="1" dirty="0">
                <a:latin typeface="NikoshBAN" pitchFamily="2" charset="0"/>
                <a:cs typeface="NikoshBAN" pitchFamily="2" charset="0"/>
              </a:rPr>
              <a:t>নিচের কোনটি সঠিক?</a:t>
            </a:r>
            <a:endParaRPr lang="en-US" sz="2000" b="1" dirty="0"/>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0-#ppt_w/2"/>
                                          </p:val>
                                        </p:tav>
                                        <p:tav tm="100000">
                                          <p:val>
                                            <p:strVal val="#ppt_x"/>
                                          </p:val>
                                        </p:tav>
                                      </p:tavLst>
                                    </p:anim>
                                    <p:anim calcmode="lin" valueType="num">
                                      <p:cBhvr additive="base">
                                        <p:cTn id="8"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2000" fill="hold"/>
                                        <p:tgtEl>
                                          <p:spTgt spid="29"/>
                                        </p:tgtEl>
                                        <p:attrNameLst>
                                          <p:attrName>ppt_x</p:attrName>
                                        </p:attrNameLst>
                                      </p:cBhvr>
                                      <p:tavLst>
                                        <p:tav tm="0">
                                          <p:val>
                                            <p:strVal val="0-#ppt_w/2"/>
                                          </p:val>
                                        </p:tav>
                                        <p:tav tm="100000">
                                          <p:val>
                                            <p:strVal val="#ppt_x"/>
                                          </p:val>
                                        </p:tav>
                                      </p:tavLst>
                                    </p:anim>
                                    <p:anim calcmode="lin" valueType="num">
                                      <p:cBhvr additive="base">
                                        <p:cTn id="14" dur="2000" fill="hold"/>
                                        <p:tgtEl>
                                          <p:spTgt spid="29"/>
                                        </p:tgtEl>
                                        <p:attrNameLst>
                                          <p:attrName>ppt_y</p:attrName>
                                        </p:attrNameLst>
                                      </p:cBhvr>
                                      <p:tavLst>
                                        <p:tav tm="0">
                                          <p:val>
                                            <p:strVal val="0-#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2000" fill="hold"/>
                                        <p:tgtEl>
                                          <p:spTgt spid="30"/>
                                        </p:tgtEl>
                                        <p:attrNameLst>
                                          <p:attrName>ppt_x</p:attrName>
                                        </p:attrNameLst>
                                      </p:cBhvr>
                                      <p:tavLst>
                                        <p:tav tm="0">
                                          <p:val>
                                            <p:strVal val="0-#ppt_w/2"/>
                                          </p:val>
                                        </p:tav>
                                        <p:tav tm="100000">
                                          <p:val>
                                            <p:strVal val="#ppt_x"/>
                                          </p:val>
                                        </p:tav>
                                      </p:tavLst>
                                    </p:anim>
                                    <p:anim calcmode="lin" valueType="num">
                                      <p:cBhvr additive="base">
                                        <p:cTn id="18" dur="20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000" fill="hold"/>
                                        <p:tgtEl>
                                          <p:spTgt spid="31"/>
                                        </p:tgtEl>
                                        <p:attrNameLst>
                                          <p:attrName>ppt_x</p:attrName>
                                        </p:attrNameLst>
                                      </p:cBhvr>
                                      <p:tavLst>
                                        <p:tav tm="0">
                                          <p:val>
                                            <p:strVal val="1+#ppt_w/2"/>
                                          </p:val>
                                        </p:tav>
                                        <p:tav tm="100000">
                                          <p:val>
                                            <p:strVal val="#ppt_x"/>
                                          </p:val>
                                        </p:tav>
                                      </p:tavLst>
                                    </p:anim>
                                    <p:anim calcmode="lin" valueType="num">
                                      <p:cBhvr additive="base">
                                        <p:cTn id="22" dur="20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2000" fill="hold"/>
                                        <p:tgtEl>
                                          <p:spTgt spid="32"/>
                                        </p:tgtEl>
                                        <p:attrNameLst>
                                          <p:attrName>ppt_x</p:attrName>
                                        </p:attrNameLst>
                                      </p:cBhvr>
                                      <p:tavLst>
                                        <p:tav tm="0">
                                          <p:val>
                                            <p:strVal val="1+#ppt_w/2"/>
                                          </p:val>
                                        </p:tav>
                                        <p:tav tm="100000">
                                          <p:val>
                                            <p:strVal val="#ppt_x"/>
                                          </p:val>
                                        </p:tav>
                                      </p:tavLst>
                                    </p:anim>
                                    <p:anim calcmode="lin" valueType="num">
                                      <p:cBhvr additive="base">
                                        <p:cTn id="26" dur="2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amond(in)">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000" fill="hold"/>
                                        <p:tgtEl>
                                          <p:spTgt spid="38"/>
                                        </p:tgtEl>
                                        <p:attrNameLst>
                                          <p:attrName>ppt_x</p:attrName>
                                        </p:attrNameLst>
                                      </p:cBhvr>
                                      <p:tavLst>
                                        <p:tav tm="0">
                                          <p:val>
                                            <p:strVal val="0-#ppt_w/2"/>
                                          </p:val>
                                        </p:tav>
                                        <p:tav tm="100000">
                                          <p:val>
                                            <p:strVal val="#ppt_x"/>
                                          </p:val>
                                        </p:tav>
                                      </p:tavLst>
                                    </p:anim>
                                    <p:anim calcmode="lin" valueType="num">
                                      <p:cBhvr additive="base">
                                        <p:cTn id="37" dur="2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2000" fill="hold"/>
                                        <p:tgtEl>
                                          <p:spTgt spid="34"/>
                                        </p:tgtEl>
                                        <p:attrNameLst>
                                          <p:attrName>ppt_x</p:attrName>
                                        </p:attrNameLst>
                                      </p:cBhvr>
                                      <p:tavLst>
                                        <p:tav tm="0">
                                          <p:val>
                                            <p:strVal val="0-#ppt_w/2"/>
                                          </p:val>
                                        </p:tav>
                                        <p:tav tm="100000">
                                          <p:val>
                                            <p:strVal val="#ppt_x"/>
                                          </p:val>
                                        </p:tav>
                                      </p:tavLst>
                                    </p:anim>
                                    <p:anim calcmode="lin" valueType="num">
                                      <p:cBhvr additive="base">
                                        <p:cTn id="43" dur="2000" fill="hold"/>
                                        <p:tgtEl>
                                          <p:spTgt spid="34"/>
                                        </p:tgtEl>
                                        <p:attrNameLst>
                                          <p:attrName>ppt_y</p:attrName>
                                        </p:attrNameLst>
                                      </p:cBhvr>
                                      <p:tavLst>
                                        <p:tav tm="0">
                                          <p:val>
                                            <p:strVal val="0-#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2000" fill="hold"/>
                                        <p:tgtEl>
                                          <p:spTgt spid="35"/>
                                        </p:tgtEl>
                                        <p:attrNameLst>
                                          <p:attrName>ppt_x</p:attrName>
                                        </p:attrNameLst>
                                      </p:cBhvr>
                                      <p:tavLst>
                                        <p:tav tm="0">
                                          <p:val>
                                            <p:strVal val="0-#ppt_w/2"/>
                                          </p:val>
                                        </p:tav>
                                        <p:tav tm="100000">
                                          <p:val>
                                            <p:strVal val="#ppt_x"/>
                                          </p:val>
                                        </p:tav>
                                      </p:tavLst>
                                    </p:anim>
                                    <p:anim calcmode="lin" valueType="num">
                                      <p:cBhvr additive="base">
                                        <p:cTn id="47" dur="2000" fill="hold"/>
                                        <p:tgtEl>
                                          <p:spTgt spid="35"/>
                                        </p:tgtEl>
                                        <p:attrNameLst>
                                          <p:attrName>ppt_y</p:attrName>
                                        </p:attrNameLst>
                                      </p:cBhvr>
                                      <p:tavLst>
                                        <p:tav tm="0">
                                          <p:val>
                                            <p:strVal val="1+#ppt_h/2"/>
                                          </p:val>
                                        </p:tav>
                                        <p:tav tm="100000">
                                          <p:val>
                                            <p:strVal val="#ppt_y"/>
                                          </p:val>
                                        </p:tav>
                                      </p:tavLst>
                                    </p:anim>
                                  </p:childTnLst>
                                </p:cTn>
                              </p:par>
                              <p:par>
                                <p:cTn id="48" presetID="2" presetClass="entr" presetSubtype="3"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2000" fill="hold"/>
                                        <p:tgtEl>
                                          <p:spTgt spid="36"/>
                                        </p:tgtEl>
                                        <p:attrNameLst>
                                          <p:attrName>ppt_x</p:attrName>
                                        </p:attrNameLst>
                                      </p:cBhvr>
                                      <p:tavLst>
                                        <p:tav tm="0">
                                          <p:val>
                                            <p:strVal val="1+#ppt_w/2"/>
                                          </p:val>
                                        </p:tav>
                                        <p:tav tm="100000">
                                          <p:val>
                                            <p:strVal val="#ppt_x"/>
                                          </p:val>
                                        </p:tav>
                                      </p:tavLst>
                                    </p:anim>
                                    <p:anim calcmode="lin" valueType="num">
                                      <p:cBhvr additive="base">
                                        <p:cTn id="51" dur="20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9"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2000" fill="hold"/>
                                        <p:tgtEl>
                                          <p:spTgt spid="45"/>
                                        </p:tgtEl>
                                        <p:attrNameLst>
                                          <p:attrName>ppt_x</p:attrName>
                                        </p:attrNameLst>
                                      </p:cBhvr>
                                      <p:tavLst>
                                        <p:tav tm="0">
                                          <p:val>
                                            <p:strVal val="0-#ppt_w/2"/>
                                          </p:val>
                                        </p:tav>
                                        <p:tav tm="100000">
                                          <p:val>
                                            <p:strVal val="#ppt_x"/>
                                          </p:val>
                                        </p:tav>
                                      </p:tavLst>
                                    </p:anim>
                                    <p:anim calcmode="lin" valueType="num">
                                      <p:cBhvr additive="base">
                                        <p:cTn id="57" dur="20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000" fill="hold"/>
                                        <p:tgtEl>
                                          <p:spTgt spid="19"/>
                                        </p:tgtEl>
                                        <p:attrNameLst>
                                          <p:attrName>ppt_x</p:attrName>
                                        </p:attrNameLst>
                                      </p:cBhvr>
                                      <p:tavLst>
                                        <p:tav tm="0">
                                          <p:val>
                                            <p:strVal val="0-#ppt_w/2"/>
                                          </p:val>
                                        </p:tav>
                                        <p:tav tm="100000">
                                          <p:val>
                                            <p:strVal val="#ppt_x"/>
                                          </p:val>
                                        </p:tav>
                                      </p:tavLst>
                                    </p:anim>
                                    <p:anim calcmode="lin" valueType="num">
                                      <p:cBhvr additive="base">
                                        <p:cTn id="63" dur="200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2"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2000" fill="hold"/>
                                        <p:tgtEl>
                                          <p:spTgt spid="20"/>
                                        </p:tgtEl>
                                        <p:attrNameLst>
                                          <p:attrName>ppt_x</p:attrName>
                                        </p:attrNameLst>
                                      </p:cBhvr>
                                      <p:tavLst>
                                        <p:tav tm="0">
                                          <p:val>
                                            <p:strVal val="0-#ppt_w/2"/>
                                          </p:val>
                                        </p:tav>
                                        <p:tav tm="100000">
                                          <p:val>
                                            <p:strVal val="#ppt_x"/>
                                          </p:val>
                                        </p:tav>
                                      </p:tavLst>
                                    </p:anim>
                                    <p:anim calcmode="lin" valueType="num">
                                      <p:cBhvr additive="base">
                                        <p:cTn id="67" dur="2000" fill="hold"/>
                                        <p:tgtEl>
                                          <p:spTgt spid="20"/>
                                        </p:tgtEl>
                                        <p:attrNameLst>
                                          <p:attrName>ppt_y</p:attrName>
                                        </p:attrNameLst>
                                      </p:cBhvr>
                                      <p:tavLst>
                                        <p:tav tm="0">
                                          <p:val>
                                            <p:strVal val="1+#ppt_h/2"/>
                                          </p:val>
                                        </p:tav>
                                        <p:tav tm="100000">
                                          <p:val>
                                            <p:strVal val="#ppt_y"/>
                                          </p:val>
                                        </p:tav>
                                      </p:tavLst>
                                    </p:anim>
                                  </p:childTnLst>
                                </p:cTn>
                              </p:par>
                              <p:par>
                                <p:cTn id="68" presetID="2" presetClass="entr" presetSubtype="3"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2000" fill="hold"/>
                                        <p:tgtEl>
                                          <p:spTgt spid="21"/>
                                        </p:tgtEl>
                                        <p:attrNameLst>
                                          <p:attrName>ppt_x</p:attrName>
                                        </p:attrNameLst>
                                      </p:cBhvr>
                                      <p:tavLst>
                                        <p:tav tm="0">
                                          <p:val>
                                            <p:strVal val="1+#ppt_w/2"/>
                                          </p:val>
                                        </p:tav>
                                        <p:tav tm="100000">
                                          <p:val>
                                            <p:strVal val="#ppt_x"/>
                                          </p:val>
                                        </p:tav>
                                      </p:tavLst>
                                    </p:anim>
                                    <p:anim calcmode="lin" valueType="num">
                                      <p:cBhvr additive="base">
                                        <p:cTn id="71" dur="2000" fill="hold"/>
                                        <p:tgtEl>
                                          <p:spTgt spid="21"/>
                                        </p:tgtEl>
                                        <p:attrNameLst>
                                          <p:attrName>ppt_y</p:attrName>
                                        </p:attrNameLst>
                                      </p:cBhvr>
                                      <p:tavLst>
                                        <p:tav tm="0">
                                          <p:val>
                                            <p:strVal val="0-#ppt_h/2"/>
                                          </p:val>
                                        </p:tav>
                                        <p:tav tm="100000">
                                          <p:val>
                                            <p:strVal val="#ppt_y"/>
                                          </p:val>
                                        </p:tav>
                                      </p:tavLst>
                                    </p:anim>
                                  </p:childTnLst>
                                </p:cTn>
                              </p:par>
                              <p:par>
                                <p:cTn id="72" presetID="2" presetClass="entr" presetSubtype="6"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2000" fill="hold"/>
                                        <p:tgtEl>
                                          <p:spTgt spid="22"/>
                                        </p:tgtEl>
                                        <p:attrNameLst>
                                          <p:attrName>ppt_x</p:attrName>
                                        </p:attrNameLst>
                                      </p:cBhvr>
                                      <p:tavLst>
                                        <p:tav tm="0">
                                          <p:val>
                                            <p:strVal val="1+#ppt_w/2"/>
                                          </p:val>
                                        </p:tav>
                                        <p:tav tm="100000">
                                          <p:val>
                                            <p:strVal val="#ppt_x"/>
                                          </p:val>
                                        </p:tav>
                                      </p:tavLst>
                                    </p:anim>
                                    <p:anim calcmode="lin" valueType="num">
                                      <p:cBhvr additive="base">
                                        <p:cTn id="75"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diamond(in)">
                                      <p:cBhvr>
                                        <p:cTn id="80" dur="20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2000" fill="hold"/>
                                        <p:tgtEl>
                                          <p:spTgt spid="42"/>
                                        </p:tgtEl>
                                        <p:attrNameLst>
                                          <p:attrName>ppt_x</p:attrName>
                                        </p:attrNameLst>
                                      </p:cBhvr>
                                      <p:tavLst>
                                        <p:tav tm="0">
                                          <p:val>
                                            <p:strVal val="0-#ppt_w/2"/>
                                          </p:val>
                                        </p:tav>
                                        <p:tav tm="100000">
                                          <p:val>
                                            <p:strVal val="#ppt_x"/>
                                          </p:val>
                                        </p:tav>
                                      </p:tavLst>
                                    </p:anim>
                                    <p:anim calcmode="lin" valueType="num">
                                      <p:cBhvr additive="base">
                                        <p:cTn id="86" dur="2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9"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2000" fill="hold"/>
                                        <p:tgtEl>
                                          <p:spTgt spid="24"/>
                                        </p:tgtEl>
                                        <p:attrNameLst>
                                          <p:attrName>ppt_x</p:attrName>
                                        </p:attrNameLst>
                                      </p:cBhvr>
                                      <p:tavLst>
                                        <p:tav tm="0">
                                          <p:val>
                                            <p:strVal val="0-#ppt_w/2"/>
                                          </p:val>
                                        </p:tav>
                                        <p:tav tm="100000">
                                          <p:val>
                                            <p:strVal val="#ppt_x"/>
                                          </p:val>
                                        </p:tav>
                                      </p:tavLst>
                                    </p:anim>
                                    <p:anim calcmode="lin" valueType="num">
                                      <p:cBhvr additive="base">
                                        <p:cTn id="92" dur="2000" fill="hold"/>
                                        <p:tgtEl>
                                          <p:spTgt spid="24"/>
                                        </p:tgtEl>
                                        <p:attrNameLst>
                                          <p:attrName>ppt_y</p:attrName>
                                        </p:attrNameLst>
                                      </p:cBhvr>
                                      <p:tavLst>
                                        <p:tav tm="0">
                                          <p:val>
                                            <p:strVal val="0-#ppt_h/2"/>
                                          </p:val>
                                        </p:tav>
                                        <p:tav tm="100000">
                                          <p:val>
                                            <p:strVal val="#ppt_y"/>
                                          </p:val>
                                        </p:tav>
                                      </p:tavLst>
                                    </p:anim>
                                  </p:childTnLst>
                                </p:cTn>
                              </p:par>
                              <p:par>
                                <p:cTn id="93" presetID="2" presetClass="entr" presetSubtype="12"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2000" fill="hold"/>
                                        <p:tgtEl>
                                          <p:spTgt spid="25"/>
                                        </p:tgtEl>
                                        <p:attrNameLst>
                                          <p:attrName>ppt_x</p:attrName>
                                        </p:attrNameLst>
                                      </p:cBhvr>
                                      <p:tavLst>
                                        <p:tav tm="0">
                                          <p:val>
                                            <p:strVal val="0-#ppt_w/2"/>
                                          </p:val>
                                        </p:tav>
                                        <p:tav tm="100000">
                                          <p:val>
                                            <p:strVal val="#ppt_x"/>
                                          </p:val>
                                        </p:tav>
                                      </p:tavLst>
                                    </p:anim>
                                    <p:anim calcmode="lin" valueType="num">
                                      <p:cBhvr additive="base">
                                        <p:cTn id="96" dur="2000" fill="hold"/>
                                        <p:tgtEl>
                                          <p:spTgt spid="25"/>
                                        </p:tgtEl>
                                        <p:attrNameLst>
                                          <p:attrName>ppt_y</p:attrName>
                                        </p:attrNameLst>
                                      </p:cBhvr>
                                      <p:tavLst>
                                        <p:tav tm="0">
                                          <p:val>
                                            <p:strVal val="1+#ppt_h/2"/>
                                          </p:val>
                                        </p:tav>
                                        <p:tav tm="100000">
                                          <p:val>
                                            <p:strVal val="#ppt_y"/>
                                          </p:val>
                                        </p:tav>
                                      </p:tavLst>
                                    </p:anim>
                                  </p:childTnLst>
                                </p:cTn>
                              </p:par>
                              <p:par>
                                <p:cTn id="97" presetID="2" presetClass="entr" presetSubtype="3"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2000" fill="hold"/>
                                        <p:tgtEl>
                                          <p:spTgt spid="40"/>
                                        </p:tgtEl>
                                        <p:attrNameLst>
                                          <p:attrName>ppt_x</p:attrName>
                                        </p:attrNameLst>
                                      </p:cBhvr>
                                      <p:tavLst>
                                        <p:tav tm="0">
                                          <p:val>
                                            <p:strVal val="1+#ppt_w/2"/>
                                          </p:val>
                                        </p:tav>
                                        <p:tav tm="100000">
                                          <p:val>
                                            <p:strVal val="#ppt_x"/>
                                          </p:val>
                                        </p:tav>
                                      </p:tavLst>
                                    </p:anim>
                                    <p:anim calcmode="lin" valueType="num">
                                      <p:cBhvr additive="base">
                                        <p:cTn id="100" dur="2000" fill="hold"/>
                                        <p:tgtEl>
                                          <p:spTgt spid="40"/>
                                        </p:tgtEl>
                                        <p:attrNameLst>
                                          <p:attrName>ppt_y</p:attrName>
                                        </p:attrNameLst>
                                      </p:cBhvr>
                                      <p:tavLst>
                                        <p:tav tm="0">
                                          <p:val>
                                            <p:strVal val="0-#ppt_h/2"/>
                                          </p:val>
                                        </p:tav>
                                        <p:tav tm="100000">
                                          <p:val>
                                            <p:strVal val="#ppt_y"/>
                                          </p:val>
                                        </p:tav>
                                      </p:tavLst>
                                    </p:anim>
                                  </p:childTnLst>
                                </p:cTn>
                              </p:par>
                              <p:par>
                                <p:cTn id="101" presetID="2" presetClass="entr" presetSubtype="6"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2000" fill="hold"/>
                                        <p:tgtEl>
                                          <p:spTgt spid="41"/>
                                        </p:tgtEl>
                                        <p:attrNameLst>
                                          <p:attrName>ppt_x</p:attrName>
                                        </p:attrNameLst>
                                      </p:cBhvr>
                                      <p:tavLst>
                                        <p:tav tm="0">
                                          <p:val>
                                            <p:strVal val="1+#ppt_w/2"/>
                                          </p:val>
                                        </p:tav>
                                        <p:tav tm="100000">
                                          <p:val>
                                            <p:strVal val="#ppt_x"/>
                                          </p:val>
                                        </p:tav>
                                      </p:tavLst>
                                    </p:anim>
                                    <p:anim calcmode="lin" valueType="num">
                                      <p:cBhvr additive="base">
                                        <p:cTn id="104" dur="2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8" presetClass="entr" presetSubtype="16"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diamond(in)">
                                      <p:cBhvr>
                                        <p:cTn id="109"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18" grpId="0" animBg="1"/>
      <p:bldP spid="34" grpId="0" animBg="1"/>
      <p:bldP spid="35" grpId="0" animBg="1"/>
      <p:bldP spid="36" grpId="0" animBg="1"/>
      <p:bldP spid="38" grpId="0" animBg="1"/>
      <p:bldP spid="19" grpId="0" animBg="1"/>
      <p:bldP spid="20" grpId="0" animBg="1"/>
      <p:bldP spid="21" grpId="0" animBg="1"/>
      <p:bldP spid="22" grpId="0" animBg="1"/>
      <p:bldP spid="24" grpId="0" animBg="1"/>
      <p:bldP spid="25" grpId="0" animBg="1"/>
      <p:bldP spid="40" grpId="0" animBg="1"/>
      <p:bldP spid="41" grpId="0" animBg="1"/>
      <p:bldP spid="42" grpId="0" animBg="1"/>
      <p:bldP spid="43" grpId="0" animBg="1"/>
      <p:bldP spid="4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25098" y="3581400"/>
            <a:ext cx="3390301" cy="2062103"/>
          </a:xfrm>
          <a:prstGeom prst="rect">
            <a:avLst/>
          </a:prstGeom>
        </p:spPr>
        <p:txBody>
          <a:bodyPr wrap="square">
            <a:spAutoFit/>
          </a:bodyPr>
          <a:lstStyle/>
          <a:p>
            <a:pPr algn="ctr"/>
            <a:r>
              <a:rPr lang="bn-BD" sz="3200" b="1" dirty="0">
                <a:solidFill>
                  <a:srgbClr val="002060"/>
                </a:solidFill>
                <a:latin typeface="NikoshBAN" pitchFamily="2" charset="0"/>
                <a:cs typeface="NikoshBAN" pitchFamily="2" charset="0"/>
              </a:rPr>
              <a:t>শ্রেণি: </a:t>
            </a:r>
            <a:r>
              <a:rPr lang="bn-BD" sz="3200" b="1" dirty="0" smtClean="0">
                <a:solidFill>
                  <a:srgbClr val="002060"/>
                </a:solidFill>
                <a:latin typeface="NikoshBAN" pitchFamily="2" charset="0"/>
                <a:cs typeface="NikoshBAN" pitchFamily="2" charset="0"/>
              </a:rPr>
              <a:t>নবম</a:t>
            </a:r>
            <a:r>
              <a:rPr lang="en-US" sz="3200" b="1" dirty="0" smtClean="0">
                <a:solidFill>
                  <a:srgbClr val="002060"/>
                </a:solidFill>
                <a:latin typeface="NikoshBAN" pitchFamily="2" charset="0"/>
                <a:cs typeface="NikoshBAN" pitchFamily="2" charset="0"/>
              </a:rPr>
              <a:t>/দশম</a:t>
            </a:r>
            <a:r>
              <a:rPr lang="bn-BD" sz="3200" b="1" dirty="0" smtClean="0">
                <a:solidFill>
                  <a:srgbClr val="002060"/>
                </a:solidFill>
                <a:latin typeface="NikoshBAN" pitchFamily="2" charset="0"/>
                <a:cs typeface="NikoshBAN" pitchFamily="2" charset="0"/>
              </a:rPr>
              <a:t> </a:t>
            </a:r>
            <a:endParaRPr lang="bn-BD" sz="3200" b="1" dirty="0">
              <a:solidFill>
                <a:srgbClr val="002060"/>
              </a:solidFill>
              <a:latin typeface="NikoshBAN" pitchFamily="2" charset="0"/>
              <a:cs typeface="NikoshBAN" pitchFamily="2" charset="0"/>
            </a:endParaRPr>
          </a:p>
          <a:p>
            <a:pPr algn="ctr"/>
            <a:r>
              <a:rPr lang="bn-BD" sz="3200" b="1" dirty="0">
                <a:solidFill>
                  <a:srgbClr val="002060"/>
                </a:solidFill>
                <a:latin typeface="NikoshBAN" pitchFamily="2" charset="0"/>
                <a:cs typeface="NikoshBAN" pitchFamily="2" charset="0"/>
              </a:rPr>
              <a:t>বিষয়: বাংলা </a:t>
            </a:r>
            <a:r>
              <a:rPr lang="bn-BD" sz="3200" b="1" dirty="0" smtClean="0">
                <a:solidFill>
                  <a:srgbClr val="002060"/>
                </a:solidFill>
                <a:latin typeface="NikoshBAN" pitchFamily="2" charset="0"/>
                <a:cs typeface="NikoshBAN" pitchFamily="2" charset="0"/>
              </a:rPr>
              <a:t>১ম পত্র</a:t>
            </a:r>
            <a:endParaRPr lang="en-US" sz="3200" b="1" dirty="0">
              <a:solidFill>
                <a:srgbClr val="002060"/>
              </a:solidFill>
              <a:latin typeface="NikoshBAN" pitchFamily="2" charset="0"/>
              <a:cs typeface="NikoshBAN" pitchFamily="2" charset="0"/>
            </a:endParaRPr>
          </a:p>
          <a:p>
            <a:pPr algn="ctr"/>
            <a:r>
              <a:rPr lang="bn-BD" sz="3200" b="1" dirty="0" smtClean="0">
                <a:solidFill>
                  <a:srgbClr val="002060"/>
                </a:solidFill>
                <a:latin typeface="NikoshBAN" pitchFamily="2" charset="0"/>
                <a:cs typeface="NikoshBAN" pitchFamily="2" charset="0"/>
              </a:rPr>
              <a:t>অধ্যায়ঃ গদ</a:t>
            </a:r>
            <a:r>
              <a:rPr lang="en-US" sz="3200" b="1" dirty="0" err="1" smtClean="0">
                <a:solidFill>
                  <a:srgbClr val="002060"/>
                </a:solidFill>
                <a:latin typeface="NikoshBAN" pitchFamily="2" charset="0"/>
                <a:cs typeface="NikoshBAN" pitchFamily="2" charset="0"/>
              </a:rPr>
              <a:t>্য</a:t>
            </a:r>
            <a:endParaRPr lang="bn-BD" sz="3200" b="1" dirty="0">
              <a:solidFill>
                <a:srgbClr val="002060"/>
              </a:solidFill>
              <a:latin typeface="NikoshBAN" pitchFamily="2" charset="0"/>
              <a:cs typeface="NikoshBAN" pitchFamily="2" charset="0"/>
            </a:endParaRPr>
          </a:p>
          <a:p>
            <a:pPr algn="ctr"/>
            <a:r>
              <a:rPr lang="bn-BD" sz="3200" b="1" dirty="0" smtClean="0">
                <a:solidFill>
                  <a:srgbClr val="FF0000"/>
                </a:solidFill>
                <a:latin typeface="NikoshBAN" pitchFamily="2" charset="0"/>
                <a:cs typeface="NikoshBAN" pitchFamily="2" charset="0"/>
              </a:rPr>
              <a:t>পাঠঃ </a:t>
            </a:r>
            <a:r>
              <a:rPr lang="en-US" sz="3200" b="1" dirty="0" err="1" smtClean="0">
                <a:solidFill>
                  <a:srgbClr val="FF0000"/>
                </a:solidFill>
                <a:latin typeface="NikoshBAN" pitchFamily="2" charset="0"/>
                <a:cs typeface="NikoshBAN" pitchFamily="2" charset="0"/>
              </a:rPr>
              <a:t>সুভা</a:t>
            </a:r>
            <a:endParaRPr lang="bn-BD" sz="3200" b="1" dirty="0" smtClean="0">
              <a:solidFill>
                <a:srgbClr val="FF0000"/>
              </a:solidFill>
              <a:latin typeface="NikoshBAN" pitchFamily="2" charset="0"/>
              <a:cs typeface="NikoshBAN" pitchFamily="2" charset="0"/>
            </a:endParaRPr>
          </a:p>
        </p:txBody>
      </p:sp>
      <p:pic>
        <p:nvPicPr>
          <p:cNvPr id="12" name="Picture 11"/>
          <p:cNvPicPr>
            <a:picLocks noChangeAspect="1"/>
          </p:cNvPicPr>
          <p:nvPr/>
        </p:nvPicPr>
        <p:blipFill>
          <a:blip r:embed="rId2">
            <a:duotone>
              <a:prstClr val="black"/>
              <a:srgbClr val="FF0000">
                <a:tint val="45000"/>
                <a:satMod val="400000"/>
              </a:srgbClr>
            </a:duotone>
            <a:extLst>
              <a:ext uri="{28A0092B-C50C-407E-A947-70E740481C1C}">
                <a14:useLocalDpi xmlns="" xmlns:a14="http://schemas.microsoft.com/office/drawing/2010/main" val="0"/>
              </a:ext>
            </a:extLst>
          </a:blip>
          <a:stretch>
            <a:fillRect/>
          </a:stretch>
        </p:blipFill>
        <p:spPr>
          <a:xfrm rot="5400000">
            <a:off x="1533980" y="2962255"/>
            <a:ext cx="6343339" cy="1089568"/>
          </a:xfrm>
          <a:prstGeom prst="rect">
            <a:avLst/>
          </a:prstGeom>
        </p:spPr>
      </p:pic>
      <p:pic>
        <p:nvPicPr>
          <p:cNvPr id="10" name="Pictur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48400" y="685800"/>
            <a:ext cx="2155770" cy="2715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228600" y="3201412"/>
            <a:ext cx="5029200" cy="3046988"/>
          </a:xfrm>
          <a:prstGeom prst="rect">
            <a:avLst/>
          </a:prstGeom>
          <a:scene3d>
            <a:camera prst="orthographicFront"/>
            <a:lightRig rig="threePt" dir="t"/>
          </a:scene3d>
          <a:sp3d>
            <a:bevelT/>
          </a:sp3d>
        </p:spPr>
        <p:txBody>
          <a:bodyPr wrap="square">
            <a:spAutoFit/>
          </a:bodyPr>
          <a:lstStyle/>
          <a:p>
            <a:pPr fontAlgn="auto">
              <a:spcBef>
                <a:spcPts val="0"/>
              </a:spcBef>
              <a:spcAft>
                <a:spcPts val="0"/>
              </a:spcAft>
              <a:defRPr/>
            </a:pPr>
            <a:r>
              <a:rPr lang="bn-BD" sz="2400" b="1" dirty="0" smtClean="0">
                <a:solidFill>
                  <a:srgbClr val="002060"/>
                </a:solidFill>
                <a:latin typeface="NikoshBAN" pitchFamily="2" charset="0"/>
                <a:cs typeface="NikoshBAN" pitchFamily="2" charset="0"/>
              </a:rPr>
              <a:t>মোঃ </a:t>
            </a:r>
            <a:r>
              <a:rPr lang="en-US" sz="2400" b="1" dirty="0" err="1" smtClean="0">
                <a:solidFill>
                  <a:srgbClr val="002060"/>
                </a:solidFill>
                <a:latin typeface="NikoshBAN" pitchFamily="2" charset="0"/>
                <a:cs typeface="NikoshBAN" pitchFamily="2" charset="0"/>
              </a:rPr>
              <a:t>মোক্তার</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হোসেন</a:t>
            </a:r>
            <a:endParaRPr lang="en-US" sz="2400" b="1" dirty="0" smtClean="0">
              <a:solidFill>
                <a:srgbClr val="002060"/>
              </a:solidFill>
              <a:latin typeface="NikoshBAN" pitchFamily="2" charset="0"/>
              <a:cs typeface="NikoshBAN" pitchFamily="2" charset="0"/>
            </a:endParaRPr>
          </a:p>
          <a:p>
            <a:pPr fontAlgn="auto">
              <a:spcBef>
                <a:spcPts val="0"/>
              </a:spcBef>
              <a:spcAft>
                <a:spcPts val="0"/>
              </a:spcAft>
              <a:defRPr/>
            </a:pPr>
            <a:r>
              <a:rPr lang="en-US" sz="2400" b="1" dirty="0" err="1" smtClean="0">
                <a:solidFill>
                  <a:srgbClr val="002060"/>
                </a:solidFill>
                <a:latin typeface="NikoshBAN" pitchFamily="2" charset="0"/>
                <a:cs typeface="NikoshBAN" pitchFamily="2" charset="0"/>
              </a:rPr>
              <a:t>সিনিয়র</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শিক্ষক</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বাংলা</a:t>
            </a:r>
            <a:r>
              <a:rPr lang="en-US" sz="2400" b="1" dirty="0" smtClean="0">
                <a:solidFill>
                  <a:srgbClr val="002060"/>
                </a:solidFill>
                <a:latin typeface="NikoshBAN" pitchFamily="2" charset="0"/>
                <a:cs typeface="NikoshBAN" pitchFamily="2" charset="0"/>
              </a:rPr>
              <a:t>)</a:t>
            </a:r>
          </a:p>
          <a:p>
            <a:pPr fontAlgn="auto">
              <a:spcBef>
                <a:spcPts val="0"/>
              </a:spcBef>
              <a:spcAft>
                <a:spcPts val="0"/>
              </a:spcAft>
              <a:defRPr/>
            </a:pPr>
            <a:r>
              <a:rPr lang="en-US" sz="2400" b="1" dirty="0" err="1" smtClean="0">
                <a:solidFill>
                  <a:srgbClr val="002060"/>
                </a:solidFill>
                <a:latin typeface="NikoshBAN" pitchFamily="2" charset="0"/>
                <a:cs typeface="NikoshBAN" pitchFamily="2" charset="0"/>
              </a:rPr>
              <a:t>বিএ</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বিএড</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এম</a:t>
            </a:r>
            <a:r>
              <a:rPr lang="en-US" sz="2400" b="1" dirty="0" smtClean="0">
                <a:solidFill>
                  <a:srgbClr val="002060"/>
                </a:solidFill>
                <a:latin typeface="NikoshBAN" pitchFamily="2" charset="0"/>
                <a:cs typeface="NikoshBAN" pitchFamily="2" charset="0"/>
              </a:rPr>
              <a:t> এ </a:t>
            </a:r>
            <a:r>
              <a:rPr lang="en-US" sz="2400" b="1" dirty="0" err="1" smtClean="0">
                <a:solidFill>
                  <a:srgbClr val="002060"/>
                </a:solidFill>
                <a:latin typeface="NikoshBAN" pitchFamily="2" charset="0"/>
                <a:cs typeface="NikoshBAN" pitchFamily="2" charset="0"/>
              </a:rPr>
              <a:t>এম</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এড</a:t>
            </a:r>
            <a:endParaRPr lang="en-US" sz="2400" b="1" dirty="0" smtClean="0">
              <a:solidFill>
                <a:srgbClr val="002060"/>
              </a:solidFill>
              <a:latin typeface="NikoshBAN" pitchFamily="2" charset="0"/>
              <a:cs typeface="NikoshBAN" pitchFamily="2" charset="0"/>
            </a:endParaRPr>
          </a:p>
          <a:p>
            <a:pPr fontAlgn="auto">
              <a:spcBef>
                <a:spcPts val="0"/>
              </a:spcBef>
              <a:spcAft>
                <a:spcPts val="0"/>
              </a:spcAft>
              <a:defRPr/>
            </a:pPr>
            <a:r>
              <a:rPr lang="en-US" sz="2400" b="1" dirty="0" err="1" smtClean="0">
                <a:solidFill>
                  <a:srgbClr val="002060"/>
                </a:solidFill>
                <a:latin typeface="NikoshBAN" pitchFamily="2" charset="0"/>
                <a:cs typeface="NikoshBAN" pitchFamily="2" charset="0"/>
              </a:rPr>
              <a:t>টেংরামারী</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সম্মিলনী</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মাধ্যমিক</a:t>
            </a:r>
            <a:r>
              <a:rPr lang="en-US" sz="2400" b="1" dirty="0" smtClean="0">
                <a:solidFill>
                  <a:srgbClr val="002060"/>
                </a:solidFill>
                <a:latin typeface="NikoshBAN" pitchFamily="2" charset="0"/>
                <a:cs typeface="NikoshBAN" pitchFamily="2" charset="0"/>
              </a:rPr>
              <a:t> </a:t>
            </a:r>
            <a:r>
              <a:rPr lang="bn-BD" sz="2400" b="1" dirty="0" smtClean="0">
                <a:solidFill>
                  <a:srgbClr val="002060"/>
                </a:solidFill>
                <a:latin typeface="NikoshBAN" pitchFamily="2" charset="0"/>
                <a:cs typeface="NikoshBAN" pitchFamily="2" charset="0"/>
              </a:rPr>
              <a:t> বিদ্যালয়</a:t>
            </a:r>
            <a:endParaRPr lang="en-US" sz="2400" b="1" dirty="0" smtClean="0">
              <a:solidFill>
                <a:srgbClr val="002060"/>
              </a:solidFill>
              <a:latin typeface="NikoshBAN" pitchFamily="2" charset="0"/>
              <a:cs typeface="NikoshBAN" pitchFamily="2" charset="0"/>
            </a:endParaRPr>
          </a:p>
          <a:p>
            <a:pPr fontAlgn="auto">
              <a:spcBef>
                <a:spcPts val="0"/>
              </a:spcBef>
              <a:spcAft>
                <a:spcPts val="0"/>
              </a:spcAft>
              <a:defRPr/>
            </a:pPr>
            <a:r>
              <a:rPr lang="en-US" sz="2400" b="1" dirty="0" err="1" smtClean="0">
                <a:solidFill>
                  <a:srgbClr val="002060"/>
                </a:solidFill>
                <a:latin typeface="NikoshBAN" pitchFamily="2" charset="0"/>
                <a:cs typeface="NikoshBAN" pitchFamily="2" charset="0"/>
              </a:rPr>
              <a:t>মণিরামপুর,যশোর</a:t>
            </a:r>
            <a:r>
              <a:rPr lang="en-US" sz="2400" b="1" dirty="0" smtClean="0">
                <a:solidFill>
                  <a:srgbClr val="002060"/>
                </a:solidFill>
                <a:latin typeface="NikoshBAN" pitchFamily="2" charset="0"/>
                <a:cs typeface="NikoshBAN" pitchFamily="2" charset="0"/>
              </a:rPr>
              <a:t>।</a:t>
            </a:r>
          </a:p>
          <a:p>
            <a:pPr fontAlgn="auto">
              <a:spcBef>
                <a:spcPts val="0"/>
              </a:spcBef>
              <a:spcAft>
                <a:spcPts val="0"/>
              </a:spcAft>
              <a:defRPr/>
            </a:pPr>
            <a:r>
              <a:rPr lang="en-US" sz="2400" b="1" dirty="0" smtClean="0">
                <a:solidFill>
                  <a:srgbClr val="002060"/>
                </a:solidFill>
                <a:latin typeface="NikoshBAN" pitchFamily="2" charset="0"/>
                <a:cs typeface="NikoshBAN" pitchFamily="2" charset="0"/>
              </a:rPr>
              <a:t>মোবাঃ-০১৯৩৬ ০১১২৯৩/০১৭১৫ ৩০৮২৩৬</a:t>
            </a:r>
          </a:p>
          <a:p>
            <a:pPr fontAlgn="auto">
              <a:spcBef>
                <a:spcPts val="0"/>
              </a:spcBef>
              <a:spcAft>
                <a:spcPts val="0"/>
              </a:spcAft>
              <a:defRPr/>
            </a:pPr>
            <a:r>
              <a:rPr lang="en-US" sz="2400" b="1" dirty="0" smtClean="0">
                <a:solidFill>
                  <a:srgbClr val="002060"/>
                </a:solidFill>
                <a:latin typeface="NikoshBAN" pitchFamily="2" charset="0"/>
                <a:cs typeface="NikoshBAN" pitchFamily="2" charset="0"/>
              </a:rPr>
              <a:t>ই-</a:t>
            </a:r>
            <a:r>
              <a:rPr lang="en-US" sz="2400" b="1" dirty="0" err="1" smtClean="0">
                <a:solidFill>
                  <a:srgbClr val="002060"/>
                </a:solidFill>
                <a:latin typeface="NikoshBAN" pitchFamily="2" charset="0"/>
                <a:cs typeface="NikoshBAN" pitchFamily="2" charset="0"/>
              </a:rPr>
              <a:t>মেইলঃ</a:t>
            </a:r>
            <a:r>
              <a:rPr lang="en-US" sz="2400" b="1" dirty="0" smtClean="0">
                <a:solidFill>
                  <a:srgbClr val="002060"/>
                </a:solidFill>
                <a:latin typeface="NikoshBAN" pitchFamily="2" charset="0"/>
                <a:cs typeface="NikoshBAN" pitchFamily="2" charset="0"/>
              </a:rPr>
              <a:t> moktar</a:t>
            </a:r>
            <a:r>
              <a:rPr lang="en-US" sz="2400" b="1" dirty="0" smtClean="0">
                <a:solidFill>
                  <a:srgbClr val="002060"/>
                </a:solidFill>
                <a:latin typeface="Times New Roman" pitchFamily="18" charset="0"/>
                <a:cs typeface="Times New Roman" pitchFamily="18" charset="0"/>
              </a:rPr>
              <a:t>69hossain@gmail.com</a:t>
            </a:r>
            <a:endParaRPr lang="en-US" sz="2400" b="1" dirty="0">
              <a:solidFill>
                <a:srgbClr val="002060"/>
              </a:solidFill>
              <a:latin typeface="NikoshBAN" pitchFamily="2" charset="0"/>
              <a:cs typeface="NikoshBAN" pitchFamily="2" charset="0"/>
            </a:endParaRPr>
          </a:p>
        </p:txBody>
      </p:sp>
      <p:pic>
        <p:nvPicPr>
          <p:cNvPr id="11" name="Picture 1" descr="F:\all\AMAR ALL PICTURE\AMAR All PICTURE\own\New folder (3)\won (106).jpg"/>
          <p:cNvPicPr>
            <a:picLocks noChangeAspect="1" noChangeArrowheads="1"/>
          </p:cNvPicPr>
          <p:nvPr/>
        </p:nvPicPr>
        <p:blipFill>
          <a:blip r:embed="rId4"/>
          <a:srcRect/>
          <a:stretch>
            <a:fillRect/>
          </a:stretch>
        </p:blipFill>
        <p:spPr bwMode="auto">
          <a:xfrm>
            <a:off x="609600" y="609600"/>
            <a:ext cx="3352800" cy="2359025"/>
          </a:xfrm>
          <a:prstGeom prst="ellipse">
            <a:avLst/>
          </a:prstGeom>
          <a:solidFill>
            <a:srgbClr val="00B050"/>
          </a:solidFill>
          <a:ln w="5715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Plaque 12"/>
          <p:cNvSpPr/>
          <p:nvPr/>
        </p:nvSpPr>
        <p:spPr>
          <a:xfrm rot="1813537">
            <a:off x="3595126" y="806800"/>
            <a:ext cx="2686051" cy="779928"/>
          </a:xfrm>
          <a:prstGeom prst="plaqu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BD" sz="4800" b="1" dirty="0" smtClean="0">
                <a:ln>
                  <a:solidFill>
                    <a:sysClr val="windowText" lastClr="000000"/>
                  </a:solidFill>
                </a:ln>
                <a:solidFill>
                  <a:sysClr val="windowText" lastClr="000000"/>
                </a:solidFill>
                <a:latin typeface="NikoshBAN" pitchFamily="2" charset="0"/>
                <a:cs typeface="NikoshBAN" pitchFamily="2" charset="0"/>
              </a:rPr>
              <a:t> </a:t>
            </a:r>
            <a:r>
              <a:rPr lang="bn-IN" sz="4800" b="1" dirty="0">
                <a:ln>
                  <a:solidFill>
                    <a:sysClr val="windowText" lastClr="000000"/>
                  </a:solidFill>
                </a:ln>
                <a:solidFill>
                  <a:sysClr val="windowText" lastClr="000000"/>
                </a:solidFill>
                <a:latin typeface="NikoshBAN" pitchFamily="2" charset="0"/>
                <a:cs typeface="NikoshBAN" pitchFamily="2" charset="0"/>
              </a:rPr>
              <a:t>পরিচিতি</a:t>
            </a:r>
            <a:r>
              <a:rPr lang="bn-IN" sz="4800" dirty="0">
                <a:ln>
                  <a:solidFill>
                    <a:sysClr val="windowText" lastClr="000000"/>
                  </a:solidFill>
                </a:ln>
                <a:solidFill>
                  <a:sysClr val="windowText" lastClr="000000"/>
                </a:solidFill>
              </a:rPr>
              <a:t> </a:t>
            </a:r>
            <a:endParaRPr lang="en-US" sz="4800" dirty="0">
              <a:ln>
                <a:solidFill>
                  <a:sysClr val="windowText" lastClr="000000"/>
                </a:solidFill>
              </a:ln>
              <a:solidFill>
                <a:sysClr val="windowText" lastClr="000000"/>
              </a:solidFill>
            </a:endParaRPr>
          </a:p>
        </p:txBody>
      </p:sp>
    </p:spTree>
    <p:extLst>
      <p:ext uri="{BB962C8B-B14F-4D97-AF65-F5344CB8AC3E}">
        <p14:creationId xmlns="" xmlns:p14="http://schemas.microsoft.com/office/powerpoint/2010/main" val="418090020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lide(fromBottom)">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546694" y="5179652"/>
            <a:ext cx="6267269" cy="1221148"/>
          </a:xfrm>
          <a:prstGeom prst="horizontalScroll">
            <a:avLst/>
          </a:prstGeom>
          <a:ln/>
        </p:spPr>
        <p:style>
          <a:lnRef idx="2">
            <a:schemeClr val="accent5"/>
          </a:lnRef>
          <a:fillRef idx="1">
            <a:schemeClr val="lt1"/>
          </a:fillRef>
          <a:effectRef idx="0">
            <a:schemeClr val="accent5"/>
          </a:effectRef>
          <a:fontRef idx="minor">
            <a:schemeClr val="dk1"/>
          </a:fontRef>
        </p:style>
        <p:txBody>
          <a:bodyPr rtlCol="0" anchor="ctr"/>
          <a:lstStyle/>
          <a:p>
            <a:pPr algn="just"/>
            <a:r>
              <a:rPr lang="bn-BD" sz="2800" b="1" dirty="0" smtClean="0">
                <a:ln>
                  <a:solidFill>
                    <a:schemeClr val="tx1"/>
                  </a:solidFill>
                </a:ln>
                <a:solidFill>
                  <a:schemeClr val="tx1"/>
                </a:solidFill>
                <a:latin typeface="NikoshBAN" pitchFamily="2" charset="0"/>
                <a:cs typeface="NikoshBAN" pitchFamily="2" charset="0"/>
              </a:rPr>
              <a:t>‘সুভাদের মতো প্রতিবন্ধীর জন্য তোমার কী কী করণীয় আছে তা পয়েন্ট আকারে লিখে আনবে।</a:t>
            </a:r>
            <a:endParaRPr lang="bn-BD" sz="2800" b="1" dirty="0">
              <a:ln>
                <a:solidFill>
                  <a:schemeClr val="tx1"/>
                </a:solidFill>
              </a:ln>
              <a:solidFill>
                <a:schemeClr val="tx1"/>
              </a:solidFill>
              <a:latin typeface="NikoshBAN" pitchFamily="2" charset="0"/>
              <a:cs typeface="NikoshBAN" pitchFamily="2" charset="0"/>
            </a:endParaRPr>
          </a:p>
        </p:txBody>
      </p:sp>
      <p:sp>
        <p:nvSpPr>
          <p:cNvPr id="7" name="Rectangle 6"/>
          <p:cNvSpPr/>
          <p:nvPr/>
        </p:nvSpPr>
        <p:spPr>
          <a:xfrm rot="18626195">
            <a:off x="-231487" y="715603"/>
            <a:ext cx="4223733" cy="232556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a:prstTxWarp prst="textChevron">
              <a:avLst>
                <a:gd name="adj" fmla="val 30602"/>
              </a:avLst>
            </a:prstTxWarp>
            <a:spAutoFit/>
          </a:bodyPr>
          <a:lstStyle/>
          <a:p>
            <a:pPr algn="ctr"/>
            <a:r>
              <a:rPr lang="bn-IN" sz="4400" b="1" dirty="0">
                <a:ln w="9525">
                  <a:solidFill>
                    <a:sysClr val="windowText" lastClr="000000"/>
                  </a:solidFill>
                  <a:prstDash val="solid"/>
                </a:ln>
                <a:effectLst>
                  <a:glow rad="101600">
                    <a:schemeClr val="accent1">
                      <a:alpha val="60000"/>
                    </a:schemeClr>
                  </a:glow>
                </a:effectLst>
                <a:latin typeface="NikoshBAN" pitchFamily="2" charset="0"/>
                <a:cs typeface="NikoshBAN" pitchFamily="2" charset="0"/>
              </a:rPr>
              <a:t>বাড়ির</a:t>
            </a:r>
            <a:r>
              <a:rPr lang="bn-BD" sz="4400" b="1" dirty="0">
                <a:ln w="9525">
                  <a:solidFill>
                    <a:sysClr val="windowText" lastClr="000000"/>
                  </a:solidFill>
                  <a:prstDash val="solid"/>
                </a:ln>
                <a:effectLst>
                  <a:glow rad="101600">
                    <a:schemeClr val="accent1">
                      <a:alpha val="60000"/>
                    </a:schemeClr>
                  </a:glow>
                </a:effectLst>
                <a:latin typeface="NikoshBAN" pitchFamily="2" charset="0"/>
                <a:cs typeface="NikoshBAN" pitchFamily="2" charset="0"/>
              </a:rPr>
              <a:t> কাজ</a:t>
            </a:r>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9000" y="365760"/>
            <a:ext cx="5393059" cy="458724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18282"/>
          <a:stretch/>
        </p:blipFill>
        <p:spPr>
          <a:xfrm>
            <a:off x="6598920" y="1824951"/>
            <a:ext cx="1643057" cy="1629451"/>
          </a:xfrm>
          <a:prstGeom prst="rect">
            <a:avLst/>
          </a:prstGeom>
          <a:ln>
            <a:solidFill>
              <a:srgbClr val="00FF00"/>
            </a:solidFill>
          </a:ln>
          <a:effectLst>
            <a:softEdge rad="112500"/>
          </a:effectLst>
          <a:scene3d>
            <a:camera prst="orthographicFront"/>
            <a:lightRig rig="threePt" dir="t"/>
          </a:scene3d>
          <a:sp3d>
            <a:bevelT/>
          </a:sp3d>
        </p:spPr>
      </p:pic>
    </p:spTree>
    <p:extLst>
      <p:ext uri="{BB962C8B-B14F-4D97-AF65-F5344CB8AC3E}">
        <p14:creationId xmlns="" xmlns:p14="http://schemas.microsoft.com/office/powerpoint/2010/main" val="428611548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plus(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plus(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 xmlns:a14="http://schemas.microsoft.com/office/drawing/2010/main" val="0"/>
              </a:ext>
            </a:extLst>
          </a:blip>
          <a:srcRect r="8903"/>
          <a:stretch/>
        </p:blipFill>
        <p:spPr>
          <a:xfrm>
            <a:off x="192156" y="221377"/>
            <a:ext cx="8723244" cy="6524564"/>
          </a:xfrm>
          <a:prstGeom prst="rect">
            <a:avLst/>
          </a:prstGeom>
        </p:spPr>
      </p:pic>
      <p:sp>
        <p:nvSpPr>
          <p:cNvPr id="7" name="Rectangle 6"/>
          <p:cNvSpPr/>
          <p:nvPr/>
        </p:nvSpPr>
        <p:spPr>
          <a:xfrm>
            <a:off x="533400" y="500152"/>
            <a:ext cx="3886200" cy="1862048"/>
          </a:xfrm>
          <a:prstGeom prst="rect">
            <a:avLst/>
          </a:prstGeom>
          <a:effectLst>
            <a:glow rad="101600">
              <a:schemeClr val="accent2">
                <a:satMod val="175000"/>
                <a:alpha val="40000"/>
              </a:schemeClr>
            </a:glo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11500" b="1" spc="50" dirty="0" smtClean="0">
                <a:ln w="11430">
                  <a:solidFill>
                    <a:schemeClr val="tx1"/>
                  </a:solidFill>
                </a:ln>
                <a:solidFill>
                  <a:srgbClr val="7030A0"/>
                </a:solidFill>
                <a:effectLst>
                  <a:outerShdw blurRad="76200" dist="50800" dir="5400000" algn="tl" rotWithShape="0">
                    <a:srgbClr val="000000">
                      <a:alpha val="65000"/>
                    </a:srgbClr>
                  </a:outerShdw>
                  <a:reflection endPos="15000" dir="5400000" sy="-100000" algn="bl" rotWithShape="0"/>
                </a:effectLst>
                <a:latin typeface="NikoshBAN" pitchFamily="2" charset="0"/>
                <a:cs typeface="NikoshBAN" pitchFamily="2" charset="0"/>
              </a:rPr>
              <a:t>সকলকে </a:t>
            </a:r>
            <a:endParaRPr lang="en-US" sz="11500" b="1" spc="50" dirty="0">
              <a:ln w="11430">
                <a:solidFill>
                  <a:schemeClr val="tx1"/>
                </a:solidFill>
              </a:ln>
              <a:solidFill>
                <a:srgbClr val="7030A0"/>
              </a:solidFill>
              <a:effectLst>
                <a:outerShdw blurRad="76200" dist="50800" dir="5400000" algn="tl" rotWithShape="0">
                  <a:srgbClr val="000000">
                    <a:alpha val="65000"/>
                  </a:srgbClr>
                </a:outerShdw>
                <a:reflection endPos="15000" dir="5400000" sy="-100000" algn="bl" rotWithShape="0"/>
              </a:effectLst>
            </a:endParaRPr>
          </a:p>
        </p:txBody>
      </p:sp>
      <p:sp>
        <p:nvSpPr>
          <p:cNvPr id="8" name="Rectangle 7"/>
          <p:cNvSpPr/>
          <p:nvPr/>
        </p:nvSpPr>
        <p:spPr>
          <a:xfrm>
            <a:off x="1828800" y="1719352"/>
            <a:ext cx="3886200" cy="1862048"/>
          </a:xfrm>
          <a:prstGeom prst="rect">
            <a:avLst/>
          </a:prstGeom>
          <a:effectLst>
            <a:glow rad="101600">
              <a:schemeClr val="accent2">
                <a:satMod val="175000"/>
                <a:alpha val="40000"/>
              </a:schemeClr>
            </a:glow>
          </a:effectLst>
        </p:spPr>
        <p:txBody>
          <a:bodyPr wrap="square">
            <a:spAutoFit/>
          </a:bodyPr>
          <a:lstStyle/>
          <a:p>
            <a:r>
              <a:rPr lang="bn-BD" sz="11500" b="1" dirty="0" smtClean="0">
                <a:ln w="1905">
                  <a:solidFill>
                    <a:schemeClr val="tx1"/>
                  </a:solidFill>
                </a:ln>
                <a:solidFill>
                  <a:srgbClr val="00FF99"/>
                </a:solidFill>
                <a:effectLst>
                  <a:outerShdw blurRad="38100" dist="38100" dir="2700000" algn="tl">
                    <a:srgbClr val="000000">
                      <a:alpha val="43137"/>
                    </a:srgbClr>
                  </a:outerShdw>
                </a:effectLst>
                <a:latin typeface="NikoshBAN" pitchFamily="2" charset="0"/>
                <a:cs typeface="NikoshBAN" pitchFamily="2" charset="0"/>
              </a:rPr>
              <a:t>অশেষ</a:t>
            </a:r>
            <a:endParaRPr lang="en-US" sz="11500" b="1" dirty="0">
              <a:ln w="1905">
                <a:solidFill>
                  <a:schemeClr val="tx1"/>
                </a:solidFill>
              </a:ln>
              <a:solidFill>
                <a:srgbClr val="00FF99"/>
              </a:solidFill>
              <a:effectLst>
                <a:outerShdw blurRad="38100" dist="38100" dir="2700000" algn="tl">
                  <a:srgbClr val="000000">
                    <a:alpha val="43137"/>
                  </a:srgbClr>
                </a:outerShdw>
              </a:effectLst>
            </a:endParaRPr>
          </a:p>
        </p:txBody>
      </p:sp>
      <p:sp>
        <p:nvSpPr>
          <p:cNvPr id="9" name="Rectangle 8"/>
          <p:cNvSpPr/>
          <p:nvPr/>
        </p:nvSpPr>
        <p:spPr>
          <a:xfrm>
            <a:off x="2514600" y="2895600"/>
            <a:ext cx="3886200" cy="1862048"/>
          </a:xfrm>
          <a:prstGeom prst="rect">
            <a:avLst/>
          </a:prstGeom>
          <a:effectLst>
            <a:glow rad="101600">
              <a:schemeClr val="accent2">
                <a:satMod val="175000"/>
                <a:alpha val="40000"/>
              </a:schemeClr>
            </a:glow>
          </a:effectLst>
        </p:spPr>
        <p:txBody>
          <a:bodyPr wrap="square">
            <a:spAutoFit/>
          </a:bodyPr>
          <a:lstStyle/>
          <a:p>
            <a:r>
              <a:rPr lang="bn-BD" sz="11500" b="1" cap="all" dirty="0" smtClean="0">
                <a:ln w="9000" cmpd="sng">
                  <a:solidFill>
                    <a:schemeClr val="tx1"/>
                  </a:solidFill>
                  <a:prstDash val="solid"/>
                </a:ln>
                <a:solidFill>
                  <a:srgbClr val="000066"/>
                </a:solidFill>
                <a:effectLst>
                  <a:outerShdw blurRad="38100" dist="38100" dir="2700000" algn="tl">
                    <a:srgbClr val="000000">
                      <a:alpha val="43137"/>
                    </a:srgbClr>
                  </a:outerShdw>
                  <a:reflection blurRad="12700" stA="28000" endPos="45000" dist="1000" dir="5400000" sy="-100000" algn="bl" rotWithShape="0"/>
                </a:effectLst>
                <a:latin typeface="NikoshBAN" pitchFamily="2" charset="0"/>
                <a:cs typeface="NikoshBAN" pitchFamily="2" charset="0"/>
              </a:rPr>
              <a:t>ধন্যবাদ</a:t>
            </a:r>
            <a:endParaRPr lang="en-US" sz="11500" b="1" cap="all" dirty="0">
              <a:ln w="9000" cmpd="sng">
                <a:solidFill>
                  <a:schemeClr val="tx1"/>
                </a:solidFill>
                <a:prstDash val="solid"/>
              </a:ln>
              <a:solidFill>
                <a:srgbClr val="000066"/>
              </a:solidFill>
              <a:effectLst>
                <a:outerShdw blurRad="38100" dist="38100" dir="2700000" algn="tl">
                  <a:srgbClr val="000000">
                    <a:alpha val="43137"/>
                  </a:srgbClr>
                </a:outerShdw>
                <a:reflection blurRad="12700" stA="28000" endPos="45000" dist="1000" dir="5400000" sy="-100000" algn="bl" rotWithShape="0"/>
              </a:effectLst>
            </a:endParaRPr>
          </a:p>
        </p:txBody>
      </p:sp>
      <p:sp>
        <p:nvSpPr>
          <p:cNvPr id="10" name="Rectangle 9"/>
          <p:cNvSpPr/>
          <p:nvPr/>
        </p:nvSpPr>
        <p:spPr>
          <a:xfrm>
            <a:off x="4572000" y="5656233"/>
            <a:ext cx="4114800" cy="1200329"/>
          </a:xfrm>
          <a:prstGeom prst="rect">
            <a:avLst/>
          </a:prstGeom>
          <a:effectLst>
            <a:glow rad="101600">
              <a:schemeClr val="accent2">
                <a:satMod val="175000"/>
                <a:alpha val="40000"/>
              </a:schemeClr>
            </a:glow>
          </a:effectLst>
        </p:spPr>
        <p:txBody>
          <a:bodyPr wrap="square">
            <a:spAutoFit/>
          </a:bodyPr>
          <a:lstStyle/>
          <a:p>
            <a:r>
              <a:rPr lang="bn-BD" sz="7200" b="1" dirty="0" smtClean="0">
                <a:ln w="17780" cmpd="sng">
                  <a:solidFill>
                    <a:schemeClr val="tx1"/>
                  </a:solidFill>
                  <a:prstDash val="solid"/>
                  <a:miter lim="800000"/>
                </a:ln>
                <a:solidFill>
                  <a:srgbClr val="00B0F0"/>
                </a:solidFill>
                <a:effectLst>
                  <a:outerShdw blurRad="152400" dist="88900" dir="10800000" sx="99000" sy="99000" algn="tl" rotWithShape="0">
                    <a:schemeClr val="accent6">
                      <a:lumMod val="75000"/>
                    </a:schemeClr>
                  </a:outerShdw>
                </a:effectLst>
                <a:latin typeface="NikoshBAN" pitchFamily="2" charset="0"/>
                <a:cs typeface="NikoshBAN" pitchFamily="2" charset="0"/>
              </a:rPr>
              <a:t>আল্লাহ্‌ হাফেজ</a:t>
            </a:r>
            <a:endParaRPr lang="en-US" sz="7200" b="1" dirty="0">
              <a:ln w="17780" cmpd="sng">
                <a:solidFill>
                  <a:schemeClr val="tx1"/>
                </a:solidFill>
                <a:prstDash val="solid"/>
                <a:miter lim="800000"/>
              </a:ln>
              <a:solidFill>
                <a:srgbClr val="00B0F0"/>
              </a:solidFill>
              <a:effectLst>
                <a:outerShdw blurRad="152400" dist="88900" dir="10800000" sx="99000" sy="99000" algn="tl" rotWithShape="0">
                  <a:schemeClr val="accent6">
                    <a:lumMod val="75000"/>
                  </a:schemeClr>
                </a:outerShdw>
              </a:effectLst>
            </a:endParaRPr>
          </a:p>
        </p:txBody>
      </p:sp>
      <p:sp>
        <p:nvSpPr>
          <p:cNvPr id="11" name="TextBox 10"/>
          <p:cNvSpPr txBox="1"/>
          <p:nvPr/>
        </p:nvSpPr>
        <p:spPr>
          <a:xfrm>
            <a:off x="2511516" y="5230124"/>
            <a:ext cx="5946684" cy="484876"/>
          </a:xfrm>
          <a:prstGeom prst="rect">
            <a:avLst/>
          </a:prstGeom>
          <a:noFill/>
          <a:ln>
            <a:solidFill>
              <a:schemeClr val="tx1"/>
            </a:solidFill>
          </a:ln>
        </p:spPr>
        <p:txBody>
          <a:bodyPr wrap="square" rtlCol="0">
            <a:spAutoFit/>
          </a:bodyPr>
          <a:lstStyle/>
          <a:p>
            <a:r>
              <a:rPr lang="bn-BD" sz="2551" b="1" dirty="0">
                <a:solidFill>
                  <a:srgbClr val="000066"/>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 ভালো থেকো, আগামী ক্লাসে আবার দেখা হবে......</a:t>
            </a:r>
            <a:endParaRPr lang="en-US" sz="2551" b="1" dirty="0">
              <a:solidFill>
                <a:srgbClr val="000066"/>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387679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34" presetClass="emph" presetSubtype="0" repeatCount="5000" fill="hold" nodeType="withEffect">
                                  <p:stCondLst>
                                    <p:cond delay="0"/>
                                  </p:stCondLst>
                                  <p:iterate type="lt">
                                    <p:tmPct val="10000"/>
                                  </p:iterate>
                                  <p:childTnLst>
                                    <p:animMotion origin="layout" path="M 0.0 0.0 L 0.0 -0.07213" pathEditMode="relative" ptsTypes="">
                                      <p:cBhvr>
                                        <p:cTn id="9" dur="2500" accel="50000" decel="50000" autoRev="1" fill="hold">
                                          <p:stCondLst>
                                            <p:cond delay="0"/>
                                          </p:stCondLst>
                                        </p:cTn>
                                        <p:tgtEl>
                                          <p:spTgt spid="7">
                                            <p:txEl>
                                              <p:pRg st="0" end="0"/>
                                            </p:txEl>
                                          </p:spTgt>
                                        </p:tgtEl>
                                        <p:attrNameLst>
                                          <p:attrName>ppt_x</p:attrName>
                                          <p:attrName>ppt_y</p:attrName>
                                        </p:attrNameLst>
                                      </p:cBhvr>
                                    </p:animMotion>
                                    <p:animRot by="1500000">
                                      <p:cBhvr>
                                        <p:cTn id="10" dur="1250" fill="hold">
                                          <p:stCondLst>
                                            <p:cond delay="0"/>
                                          </p:stCondLst>
                                        </p:cTn>
                                        <p:tgtEl>
                                          <p:spTgt spid="7">
                                            <p:txEl>
                                              <p:pRg st="0" end="0"/>
                                            </p:txEl>
                                          </p:spTgt>
                                        </p:tgtEl>
                                        <p:attrNameLst>
                                          <p:attrName>r</p:attrName>
                                        </p:attrNameLst>
                                      </p:cBhvr>
                                    </p:animRot>
                                    <p:animRot by="-1500000">
                                      <p:cBhvr>
                                        <p:cTn id="11" dur="1250" fill="hold">
                                          <p:stCondLst>
                                            <p:cond delay="1250"/>
                                          </p:stCondLst>
                                        </p:cTn>
                                        <p:tgtEl>
                                          <p:spTgt spid="7">
                                            <p:txEl>
                                              <p:pRg st="0" end="0"/>
                                            </p:txEl>
                                          </p:spTgt>
                                        </p:tgtEl>
                                        <p:attrNameLst>
                                          <p:attrName>r</p:attrName>
                                        </p:attrNameLst>
                                      </p:cBhvr>
                                    </p:animRot>
                                    <p:animRot by="-1500000">
                                      <p:cBhvr>
                                        <p:cTn id="12" dur="1250" fill="hold">
                                          <p:stCondLst>
                                            <p:cond delay="2500"/>
                                          </p:stCondLst>
                                        </p:cTn>
                                        <p:tgtEl>
                                          <p:spTgt spid="7">
                                            <p:txEl>
                                              <p:pRg st="0" end="0"/>
                                            </p:txEl>
                                          </p:spTgt>
                                        </p:tgtEl>
                                        <p:attrNameLst>
                                          <p:attrName>r</p:attrName>
                                        </p:attrNameLst>
                                      </p:cBhvr>
                                    </p:animRot>
                                    <p:animRot by="1500000">
                                      <p:cBhvr>
                                        <p:cTn id="13" dur="1250" fill="hold">
                                          <p:stCondLst>
                                            <p:cond delay="3750"/>
                                          </p:stCondLst>
                                        </p:cTn>
                                        <p:tgtEl>
                                          <p:spTgt spid="7">
                                            <p:txEl>
                                              <p:pRg st="0" end="0"/>
                                            </p:txEl>
                                          </p:spTgt>
                                        </p:tgtEl>
                                        <p:attrNameLst>
                                          <p:attrName>r</p:attrName>
                                        </p:attrNameLst>
                                      </p:cBhvr>
                                    </p:animRot>
                                  </p:childTnLst>
                                </p:cTn>
                              </p:par>
                              <p:par>
                                <p:cTn id="14" presetID="34" presetClass="emph" presetSubtype="0" repeatCount="5000" fill="hold" nodeType="withEffect">
                                  <p:stCondLst>
                                    <p:cond delay="0"/>
                                  </p:stCondLst>
                                  <p:iterate type="lt">
                                    <p:tmPct val="10000"/>
                                  </p:iterate>
                                  <p:childTnLst>
                                    <p:animMotion origin="layout" path="M 0.0 0.0 L 0.0 -0.07213" pathEditMode="relative" ptsTypes="">
                                      <p:cBhvr>
                                        <p:cTn id="15" dur="2500" accel="50000" decel="50000" autoRev="1" fill="hold">
                                          <p:stCondLst>
                                            <p:cond delay="0"/>
                                          </p:stCondLst>
                                        </p:cTn>
                                        <p:tgtEl>
                                          <p:spTgt spid="8">
                                            <p:txEl>
                                              <p:pRg st="0" end="0"/>
                                            </p:txEl>
                                          </p:spTgt>
                                        </p:tgtEl>
                                        <p:attrNameLst>
                                          <p:attrName>ppt_x</p:attrName>
                                          <p:attrName>ppt_y</p:attrName>
                                        </p:attrNameLst>
                                      </p:cBhvr>
                                    </p:animMotion>
                                    <p:animRot by="1500000">
                                      <p:cBhvr>
                                        <p:cTn id="16" dur="1250" fill="hold">
                                          <p:stCondLst>
                                            <p:cond delay="0"/>
                                          </p:stCondLst>
                                        </p:cTn>
                                        <p:tgtEl>
                                          <p:spTgt spid="8">
                                            <p:txEl>
                                              <p:pRg st="0" end="0"/>
                                            </p:txEl>
                                          </p:spTgt>
                                        </p:tgtEl>
                                        <p:attrNameLst>
                                          <p:attrName>r</p:attrName>
                                        </p:attrNameLst>
                                      </p:cBhvr>
                                    </p:animRot>
                                    <p:animRot by="-1500000">
                                      <p:cBhvr>
                                        <p:cTn id="17" dur="1250" fill="hold">
                                          <p:stCondLst>
                                            <p:cond delay="1250"/>
                                          </p:stCondLst>
                                        </p:cTn>
                                        <p:tgtEl>
                                          <p:spTgt spid="8">
                                            <p:txEl>
                                              <p:pRg st="0" end="0"/>
                                            </p:txEl>
                                          </p:spTgt>
                                        </p:tgtEl>
                                        <p:attrNameLst>
                                          <p:attrName>r</p:attrName>
                                        </p:attrNameLst>
                                      </p:cBhvr>
                                    </p:animRot>
                                    <p:animRot by="-1500000">
                                      <p:cBhvr>
                                        <p:cTn id="18" dur="1250" fill="hold">
                                          <p:stCondLst>
                                            <p:cond delay="2500"/>
                                          </p:stCondLst>
                                        </p:cTn>
                                        <p:tgtEl>
                                          <p:spTgt spid="8">
                                            <p:txEl>
                                              <p:pRg st="0" end="0"/>
                                            </p:txEl>
                                          </p:spTgt>
                                        </p:tgtEl>
                                        <p:attrNameLst>
                                          <p:attrName>r</p:attrName>
                                        </p:attrNameLst>
                                      </p:cBhvr>
                                    </p:animRot>
                                    <p:animRot by="1500000">
                                      <p:cBhvr>
                                        <p:cTn id="19" dur="1250" fill="hold">
                                          <p:stCondLst>
                                            <p:cond delay="3750"/>
                                          </p:stCondLst>
                                        </p:cTn>
                                        <p:tgtEl>
                                          <p:spTgt spid="8">
                                            <p:txEl>
                                              <p:pRg st="0" end="0"/>
                                            </p:txEl>
                                          </p:spTgt>
                                        </p:tgtEl>
                                        <p:attrNameLst>
                                          <p:attrName>r</p:attrName>
                                        </p:attrNameLst>
                                      </p:cBhvr>
                                    </p:animRot>
                                  </p:childTnLst>
                                </p:cTn>
                              </p:par>
                              <p:par>
                                <p:cTn id="20" presetID="34" presetClass="emph" presetSubtype="0" repeatCount="5000" fill="hold" nodeType="withEffect">
                                  <p:stCondLst>
                                    <p:cond delay="0"/>
                                  </p:stCondLst>
                                  <p:iterate type="lt">
                                    <p:tmPct val="10000"/>
                                  </p:iterate>
                                  <p:childTnLst>
                                    <p:animMotion origin="layout" path="M 0.0 0.0 L 0.0 -0.07213" pathEditMode="relative" ptsTypes="">
                                      <p:cBhvr>
                                        <p:cTn id="21" dur="2500" accel="50000" decel="50000" autoRev="1" fill="hold">
                                          <p:stCondLst>
                                            <p:cond delay="0"/>
                                          </p:stCondLst>
                                        </p:cTn>
                                        <p:tgtEl>
                                          <p:spTgt spid="9">
                                            <p:txEl>
                                              <p:pRg st="0" end="0"/>
                                            </p:txEl>
                                          </p:spTgt>
                                        </p:tgtEl>
                                        <p:attrNameLst>
                                          <p:attrName>ppt_x</p:attrName>
                                          <p:attrName>ppt_y</p:attrName>
                                        </p:attrNameLst>
                                      </p:cBhvr>
                                    </p:animMotion>
                                    <p:animRot by="1500000">
                                      <p:cBhvr>
                                        <p:cTn id="22" dur="1250" fill="hold">
                                          <p:stCondLst>
                                            <p:cond delay="0"/>
                                          </p:stCondLst>
                                        </p:cTn>
                                        <p:tgtEl>
                                          <p:spTgt spid="9">
                                            <p:txEl>
                                              <p:pRg st="0" end="0"/>
                                            </p:txEl>
                                          </p:spTgt>
                                        </p:tgtEl>
                                        <p:attrNameLst>
                                          <p:attrName>r</p:attrName>
                                        </p:attrNameLst>
                                      </p:cBhvr>
                                    </p:animRot>
                                    <p:animRot by="-1500000">
                                      <p:cBhvr>
                                        <p:cTn id="23" dur="1250" fill="hold">
                                          <p:stCondLst>
                                            <p:cond delay="1250"/>
                                          </p:stCondLst>
                                        </p:cTn>
                                        <p:tgtEl>
                                          <p:spTgt spid="9">
                                            <p:txEl>
                                              <p:pRg st="0" end="0"/>
                                            </p:txEl>
                                          </p:spTgt>
                                        </p:tgtEl>
                                        <p:attrNameLst>
                                          <p:attrName>r</p:attrName>
                                        </p:attrNameLst>
                                      </p:cBhvr>
                                    </p:animRot>
                                    <p:animRot by="-1500000">
                                      <p:cBhvr>
                                        <p:cTn id="24" dur="1250" fill="hold">
                                          <p:stCondLst>
                                            <p:cond delay="2500"/>
                                          </p:stCondLst>
                                        </p:cTn>
                                        <p:tgtEl>
                                          <p:spTgt spid="9">
                                            <p:txEl>
                                              <p:pRg st="0" end="0"/>
                                            </p:txEl>
                                          </p:spTgt>
                                        </p:tgtEl>
                                        <p:attrNameLst>
                                          <p:attrName>r</p:attrName>
                                        </p:attrNameLst>
                                      </p:cBhvr>
                                    </p:animRot>
                                    <p:animRot by="1500000">
                                      <p:cBhvr>
                                        <p:cTn id="25" dur="1250" fill="hold">
                                          <p:stCondLst>
                                            <p:cond delay="3750"/>
                                          </p:stCondLst>
                                        </p:cTn>
                                        <p:tgtEl>
                                          <p:spTgt spid="9">
                                            <p:txEl>
                                              <p:pRg st="0" end="0"/>
                                            </p:txEl>
                                          </p:spTgt>
                                        </p:tgtEl>
                                        <p:attrNameLst>
                                          <p:attrName>r</p:attrName>
                                        </p:attrNameLst>
                                      </p:cBhvr>
                                    </p:animRot>
                                  </p:childTnLst>
                                </p:cTn>
                              </p:par>
                              <p:par>
                                <p:cTn id="26" presetID="38" presetClass="entr" presetSubtype="0" repeatCount="indefinite" accel="50000" fill="hold" grpId="0" nodeType="withEffect">
                                  <p:stCondLst>
                                    <p:cond delay="0"/>
                                  </p:stCondLst>
                                  <p:endCondLst>
                                    <p:cond evt="onNext" delay="0">
                                      <p:tgtEl>
                                        <p:sldTgt/>
                                      </p:tgtEl>
                                    </p:cond>
                                  </p:endCondLst>
                                  <p:iterate type="lt">
                                    <p:tmPct val="50000"/>
                                  </p:iterate>
                                  <p:childTnLst>
                                    <p:set>
                                      <p:cBhvr>
                                        <p:cTn id="27" dur="1" fill="hold">
                                          <p:stCondLst>
                                            <p:cond delay="0"/>
                                          </p:stCondLst>
                                        </p:cTn>
                                        <p:tgtEl>
                                          <p:spTgt spid="10"/>
                                        </p:tgtEl>
                                        <p:attrNameLst>
                                          <p:attrName>style.visibility</p:attrName>
                                        </p:attrNameLst>
                                      </p:cBhvr>
                                      <p:to>
                                        <p:strVal val="visible"/>
                                      </p:to>
                                    </p:set>
                                    <p:set>
                                      <p:cBhvr>
                                        <p:cTn id="28" dur="2275" fill="hold">
                                          <p:stCondLst>
                                            <p:cond delay="0"/>
                                          </p:stCondLst>
                                        </p:cTn>
                                        <p:tgtEl>
                                          <p:spTgt spid="10"/>
                                        </p:tgtEl>
                                        <p:attrNameLst>
                                          <p:attrName>style.rotation</p:attrName>
                                        </p:attrNameLst>
                                      </p:cBhvr>
                                      <p:to>
                                        <p:strVal val="-45.0"/>
                                      </p:to>
                                    </p:set>
                                    <p:anim calcmode="lin" valueType="num">
                                      <p:cBhvr>
                                        <p:cTn id="29" dur="2275" fill="hold">
                                          <p:stCondLst>
                                            <p:cond delay="227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0" dur="227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1" dur="780" decel="50000" autoRev="1" fill="hold">
                                          <p:stCondLst>
                                            <p:cond delay="227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2" dur="680" fill="hold">
                                          <p:stCondLst>
                                            <p:cond delay="4320"/>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838200"/>
          </a:xfrm>
          <a:prstGeom prst="rect">
            <a:avLst/>
          </a:prstGeom>
          <a:gradFill>
            <a:gsLst>
              <a:gs pos="0">
                <a:srgbClr val="D6B19C"/>
              </a:gs>
              <a:gs pos="30000">
                <a:srgbClr val="D49E6C"/>
              </a:gs>
              <a:gs pos="70000">
                <a:srgbClr val="A65528"/>
              </a:gs>
              <a:gs pos="100000">
                <a:srgbClr val="663012"/>
              </a:gs>
            </a:gsLst>
            <a:lin ang="5400000" scaled="0"/>
          </a:gra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a:solidFill>
                    <a:sysClr val="windowText" lastClr="000000"/>
                  </a:solidFill>
                </a:ln>
                <a:solidFill>
                  <a:sysClr val="windowText" lastClr="000000"/>
                </a:solidFill>
                <a:latin typeface="NikoshBAN" pitchFamily="2" charset="0"/>
                <a:cs typeface="NikoshBAN" pitchFamily="2" charset="0"/>
              </a:rPr>
              <a:t>মনোযোগ </a:t>
            </a:r>
            <a:r>
              <a:rPr lang="en-US" sz="4000" b="1" dirty="0" err="1" smtClean="0">
                <a:ln>
                  <a:solidFill>
                    <a:sysClr val="windowText" lastClr="000000"/>
                  </a:solidFill>
                </a:ln>
                <a:solidFill>
                  <a:sysClr val="windowText" lastClr="000000"/>
                </a:solidFill>
                <a:latin typeface="NikoshBAN" pitchFamily="2" charset="0"/>
                <a:cs typeface="NikoshBAN" pitchFamily="2" charset="0"/>
              </a:rPr>
              <a:t>দিয়ে</a:t>
            </a:r>
            <a:r>
              <a:rPr lang="en-US" sz="4000" b="1" dirty="0" smtClean="0">
                <a:ln>
                  <a:solidFill>
                    <a:sysClr val="windowText" lastClr="000000"/>
                  </a:solidFill>
                </a:ln>
                <a:solidFill>
                  <a:sysClr val="windowText" lastClr="000000"/>
                </a:solidFill>
                <a:latin typeface="NikoshBAN" pitchFamily="2" charset="0"/>
                <a:cs typeface="NikoshBAN" pitchFamily="2" charset="0"/>
              </a:rPr>
              <a:t> </a:t>
            </a:r>
            <a:r>
              <a:rPr lang="en-US" sz="4000" b="1" dirty="0" err="1" smtClean="0">
                <a:ln>
                  <a:solidFill>
                    <a:sysClr val="windowText" lastClr="000000"/>
                  </a:solidFill>
                </a:ln>
                <a:solidFill>
                  <a:sysClr val="windowText" lastClr="000000"/>
                </a:solidFill>
                <a:latin typeface="NikoshBAN" pitchFamily="2" charset="0"/>
                <a:cs typeface="NikoshBAN" pitchFamily="2" charset="0"/>
              </a:rPr>
              <a:t>ছবিগুলো</a:t>
            </a:r>
            <a:r>
              <a:rPr lang="en-US" sz="4000" b="1" dirty="0" smtClean="0">
                <a:ln>
                  <a:solidFill>
                    <a:sysClr val="windowText" lastClr="000000"/>
                  </a:solidFill>
                </a:ln>
                <a:solidFill>
                  <a:sysClr val="windowText" lastClr="000000"/>
                </a:solidFill>
                <a:latin typeface="NikoshBAN" pitchFamily="2" charset="0"/>
                <a:cs typeface="NikoshBAN" pitchFamily="2" charset="0"/>
              </a:rPr>
              <a:t> </a:t>
            </a:r>
            <a:r>
              <a:rPr lang="en-US" sz="4000" b="1" dirty="0" err="1" smtClean="0">
                <a:ln>
                  <a:solidFill>
                    <a:sysClr val="windowText" lastClr="000000"/>
                  </a:solidFill>
                </a:ln>
                <a:solidFill>
                  <a:sysClr val="windowText" lastClr="000000"/>
                </a:solidFill>
                <a:latin typeface="NikoshBAN" pitchFamily="2" charset="0"/>
                <a:cs typeface="NikoshBAN" pitchFamily="2" charset="0"/>
              </a:rPr>
              <a:t>দেখ</a:t>
            </a:r>
            <a:r>
              <a:rPr lang="en-US" sz="4000" b="1" dirty="0" smtClean="0">
                <a:ln>
                  <a:solidFill>
                    <a:sysClr val="windowText" lastClr="000000"/>
                  </a:solidFill>
                </a:ln>
                <a:solidFill>
                  <a:sysClr val="windowText" lastClr="000000"/>
                </a:solidFill>
                <a:latin typeface="NikoshBAN" pitchFamily="2" charset="0"/>
                <a:cs typeface="NikoshBAN" pitchFamily="2" charset="0"/>
              </a:rPr>
              <a:t> এবং </a:t>
            </a:r>
            <a:r>
              <a:rPr lang="en-US" sz="4000" b="1" dirty="0" err="1" smtClean="0">
                <a:ln>
                  <a:solidFill>
                    <a:sysClr val="windowText" lastClr="000000"/>
                  </a:solidFill>
                </a:ln>
                <a:solidFill>
                  <a:sysClr val="windowText" lastClr="000000"/>
                </a:solidFill>
                <a:latin typeface="NikoshBAN" pitchFamily="2" charset="0"/>
                <a:cs typeface="NikoshBAN" pitchFamily="2" charset="0"/>
              </a:rPr>
              <a:t>বোঝার</a:t>
            </a:r>
            <a:r>
              <a:rPr lang="en-US" sz="4000" b="1" dirty="0" smtClean="0">
                <a:ln>
                  <a:solidFill>
                    <a:sysClr val="windowText" lastClr="000000"/>
                  </a:solidFill>
                </a:ln>
                <a:solidFill>
                  <a:sysClr val="windowText" lastClr="000000"/>
                </a:solidFill>
                <a:latin typeface="NikoshBAN" pitchFamily="2" charset="0"/>
                <a:cs typeface="NikoshBAN" pitchFamily="2" charset="0"/>
              </a:rPr>
              <a:t> </a:t>
            </a:r>
            <a:r>
              <a:rPr lang="en-US" sz="4000" b="1" dirty="0" err="1" smtClean="0">
                <a:ln>
                  <a:solidFill>
                    <a:sysClr val="windowText" lastClr="000000"/>
                  </a:solidFill>
                </a:ln>
                <a:solidFill>
                  <a:sysClr val="windowText" lastClr="000000"/>
                </a:solidFill>
                <a:latin typeface="NikoshBAN" pitchFamily="2" charset="0"/>
                <a:cs typeface="NikoshBAN" pitchFamily="2" charset="0"/>
              </a:rPr>
              <a:t>চেষ্টা</a:t>
            </a:r>
            <a:r>
              <a:rPr lang="en-US" sz="4000" b="1" dirty="0" smtClean="0">
                <a:ln>
                  <a:solidFill>
                    <a:sysClr val="windowText" lastClr="000000"/>
                  </a:solidFill>
                </a:ln>
                <a:solidFill>
                  <a:sysClr val="windowText" lastClr="000000"/>
                </a:solidFill>
                <a:latin typeface="NikoshBAN" pitchFamily="2" charset="0"/>
                <a:cs typeface="NikoshBAN" pitchFamily="2" charset="0"/>
              </a:rPr>
              <a:t> </a:t>
            </a:r>
            <a:r>
              <a:rPr lang="en-US" sz="4000" b="1" dirty="0" err="1" smtClean="0">
                <a:ln>
                  <a:solidFill>
                    <a:sysClr val="windowText" lastClr="000000"/>
                  </a:solidFill>
                </a:ln>
                <a:solidFill>
                  <a:sysClr val="windowText" lastClr="000000"/>
                </a:solidFill>
                <a:latin typeface="NikoshBAN" pitchFamily="2" charset="0"/>
                <a:cs typeface="NikoshBAN" pitchFamily="2" charset="0"/>
              </a:rPr>
              <a:t>কর</a:t>
            </a:r>
            <a:r>
              <a:rPr lang="en-US" sz="4000" b="1" dirty="0" smtClean="0">
                <a:ln>
                  <a:solidFill>
                    <a:sysClr val="windowText" lastClr="000000"/>
                  </a:solidFill>
                </a:ln>
                <a:solidFill>
                  <a:sysClr val="windowText" lastClr="000000"/>
                </a:solidFill>
                <a:latin typeface="NikoshBAN" pitchFamily="2" charset="0"/>
                <a:cs typeface="NikoshBAN" pitchFamily="2" charset="0"/>
              </a:rPr>
              <a:t>।</a:t>
            </a:r>
            <a:endParaRPr lang="bn-BD" sz="4000" b="1" dirty="0">
              <a:ln>
                <a:solidFill>
                  <a:sysClr val="windowText" lastClr="000000"/>
                </a:solidFill>
              </a:ln>
              <a:solidFill>
                <a:sysClr val="windowText" lastClr="000000"/>
              </a:solidFill>
              <a:latin typeface="NikoshBAN" pitchFamily="2" charset="0"/>
              <a:cs typeface="NikoshBAN" pitchFamily="2" charset="0"/>
            </a:endParaRPr>
          </a:p>
        </p:txBody>
      </p:sp>
      <p:pic>
        <p:nvPicPr>
          <p:cNvPr id="6" name="Picture 9" descr="F:\all\AMAR ALL PICTURE\AMAR All PICTURE\Nice Face\41462132_530221427424653_7851520557223772160_n.jpg"/>
          <p:cNvPicPr>
            <a:picLocks noChangeAspect="1" noChangeArrowheads="1"/>
          </p:cNvPicPr>
          <p:nvPr/>
        </p:nvPicPr>
        <p:blipFill>
          <a:blip r:embed="rId2"/>
          <a:srcRect/>
          <a:stretch>
            <a:fillRect/>
          </a:stretch>
        </p:blipFill>
        <p:spPr bwMode="auto">
          <a:xfrm>
            <a:off x="990600" y="3657600"/>
            <a:ext cx="2362200" cy="2209800"/>
          </a:xfrm>
          <a:prstGeom prst="rect">
            <a:avLst/>
          </a:prstGeom>
          <a:noFill/>
          <a:scene3d>
            <a:camera prst="orthographicFront"/>
            <a:lightRig rig="threePt" dir="t"/>
          </a:scene3d>
          <a:sp3d>
            <a:bevelT w="152400" h="50800" prst="softRound"/>
          </a:sp3d>
        </p:spPr>
      </p:pic>
      <p:pic>
        <p:nvPicPr>
          <p:cNvPr id="7" name="Picture 5" descr="F:\all\AMAR ALL PICTURE\AMAR All PICTURE\Nice Face\22489712_1536715636408381_421522283700590838_n.jpg"/>
          <p:cNvPicPr>
            <a:picLocks noChangeAspect="1" noChangeArrowheads="1"/>
          </p:cNvPicPr>
          <p:nvPr/>
        </p:nvPicPr>
        <p:blipFill>
          <a:blip r:embed="rId3"/>
          <a:srcRect/>
          <a:stretch>
            <a:fillRect/>
          </a:stretch>
        </p:blipFill>
        <p:spPr bwMode="auto">
          <a:xfrm>
            <a:off x="4495800" y="1143000"/>
            <a:ext cx="4419600" cy="4876800"/>
          </a:xfrm>
          <a:prstGeom prst="rect">
            <a:avLst/>
          </a:prstGeom>
          <a:noFill/>
          <a:scene3d>
            <a:camera prst="orthographicFront"/>
            <a:lightRig rig="threePt" dir="t"/>
          </a:scene3d>
          <a:sp3d>
            <a:bevelT/>
          </a:sp3d>
        </p:spPr>
      </p:pic>
      <p:sp>
        <p:nvSpPr>
          <p:cNvPr id="10" name="TextBox 9"/>
          <p:cNvSpPr txBox="1"/>
          <p:nvPr/>
        </p:nvSpPr>
        <p:spPr>
          <a:xfrm rot="16200000">
            <a:off x="118767" y="4539734"/>
            <a:ext cx="914400" cy="369332"/>
          </a:xfrm>
          <a:prstGeom prst="rect">
            <a:avLst/>
          </a:prstGeom>
          <a:noFill/>
        </p:spPr>
        <p:txBody>
          <a:bodyPr wrap="square" rtlCol="0">
            <a:prstTxWarp prst="textPlain">
              <a:avLst/>
            </a:prstTxWarp>
            <a:spAutoFit/>
          </a:bodyPr>
          <a:lstStyle/>
          <a:p>
            <a:pPr algn="ctr"/>
            <a:r>
              <a:rPr lang="en-US" b="1" dirty="0" err="1" smtClean="0">
                <a:ln>
                  <a:solidFill>
                    <a:schemeClr val="tx1"/>
                  </a:solidFill>
                </a:ln>
                <a:latin typeface="NikoshBAN" pitchFamily="2" charset="0"/>
                <a:cs typeface="NikoshBAN" pitchFamily="2" charset="0"/>
              </a:rPr>
              <a:t>সুকেশিনী</a:t>
            </a:r>
            <a:endParaRPr lang="en-US" b="1" dirty="0">
              <a:ln>
                <a:solidFill>
                  <a:schemeClr val="tx1"/>
                </a:solidFill>
              </a:ln>
              <a:latin typeface="NikoshBAN" pitchFamily="2" charset="0"/>
              <a:cs typeface="NikoshBAN" pitchFamily="2" charset="0"/>
            </a:endParaRPr>
          </a:p>
        </p:txBody>
      </p:sp>
      <p:sp>
        <p:nvSpPr>
          <p:cNvPr id="11" name="TextBox 10"/>
          <p:cNvSpPr txBox="1"/>
          <p:nvPr/>
        </p:nvSpPr>
        <p:spPr>
          <a:xfrm>
            <a:off x="6781800" y="5983069"/>
            <a:ext cx="1524000" cy="646331"/>
          </a:xfrm>
          <a:prstGeom prst="rect">
            <a:avLst/>
          </a:prstGeom>
          <a:noFill/>
        </p:spPr>
        <p:txBody>
          <a:bodyPr wrap="square" rtlCol="0">
            <a:spAutoFit/>
          </a:bodyPr>
          <a:lstStyle/>
          <a:p>
            <a:pPr algn="ctr"/>
            <a:r>
              <a:rPr lang="en-US" sz="3600" b="1" dirty="0" err="1" smtClean="0">
                <a:latin typeface="NikoshBAN" pitchFamily="2" charset="0"/>
                <a:cs typeface="NikoshBAN" pitchFamily="2" charset="0"/>
              </a:rPr>
              <a:t>সুভষিণী</a:t>
            </a:r>
            <a:endParaRPr lang="en-US" sz="3600" b="1" dirty="0">
              <a:latin typeface="NikoshBAN" pitchFamily="2" charset="0"/>
              <a:cs typeface="NikoshBAN" pitchFamily="2" charset="0"/>
            </a:endParaRPr>
          </a:p>
        </p:txBody>
      </p:sp>
      <p:pic>
        <p:nvPicPr>
          <p:cNvPr id="13" name="Picture 12"/>
          <p:cNvPicPr>
            <a:picLocks noChangeAspect="1"/>
          </p:cNvPicPr>
          <p:nvPr/>
        </p:nvPicPr>
        <p:blipFill rotWithShape="1">
          <a:blip r:embed="rId4">
            <a:extLst>
              <a:ext uri="{28A0092B-C50C-407E-A947-70E740481C1C}">
                <a14:useLocalDpi xmlns="" xmlns:a14="http://schemas.microsoft.com/office/drawing/2010/main" val="0"/>
              </a:ext>
            </a:extLst>
          </a:blip>
          <a:srcRect l="16933" r="31867"/>
          <a:stretch/>
        </p:blipFill>
        <p:spPr>
          <a:xfrm>
            <a:off x="966870" y="1219200"/>
            <a:ext cx="2462130" cy="2352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rot="16200000">
            <a:off x="108466" y="2253734"/>
            <a:ext cx="914400" cy="369332"/>
          </a:xfrm>
          <a:prstGeom prst="rect">
            <a:avLst/>
          </a:prstGeom>
          <a:noFill/>
        </p:spPr>
        <p:txBody>
          <a:bodyPr wrap="square" rtlCol="0">
            <a:prstTxWarp prst="textPlain">
              <a:avLst/>
            </a:prstTxWarp>
            <a:spAutoFit/>
          </a:bodyPr>
          <a:lstStyle/>
          <a:p>
            <a:pPr algn="ctr"/>
            <a:r>
              <a:rPr lang="en-US" b="1" dirty="0" err="1" smtClean="0">
                <a:ln>
                  <a:solidFill>
                    <a:schemeClr val="tx1"/>
                  </a:solidFill>
                </a:ln>
                <a:latin typeface="NikoshBAN" pitchFamily="2" charset="0"/>
                <a:cs typeface="NikoshBAN" pitchFamily="2" charset="0"/>
              </a:rPr>
              <a:t>সুহাসিনী</a:t>
            </a:r>
            <a:endParaRPr lang="en-US" b="1" dirty="0">
              <a:ln>
                <a:solidFill>
                  <a:schemeClr val="tx1"/>
                </a:solidFill>
              </a:ln>
              <a:latin typeface="NikoshBAN" pitchFamily="2" charset="0"/>
              <a:cs typeface="NikoshBAN" pitchFamily="2" charset="0"/>
            </a:endParaRPr>
          </a:p>
        </p:txBody>
      </p:sp>
      <p:sp>
        <p:nvSpPr>
          <p:cNvPr id="9" name="TextBox 8"/>
          <p:cNvSpPr txBox="1"/>
          <p:nvPr/>
        </p:nvSpPr>
        <p:spPr>
          <a:xfrm>
            <a:off x="4479701" y="6037804"/>
            <a:ext cx="1524000" cy="646331"/>
          </a:xfrm>
          <a:prstGeom prst="rect">
            <a:avLst/>
          </a:prstGeom>
          <a:noFill/>
        </p:spPr>
        <p:txBody>
          <a:bodyPr wrap="square" rtlCol="0">
            <a:spAutoFit/>
          </a:bodyPr>
          <a:lstStyle/>
          <a:p>
            <a:pPr algn="ctr"/>
            <a:r>
              <a:rPr lang="bn-IN" sz="3600" b="1" dirty="0" smtClean="0">
                <a:latin typeface="NikoshBAN" pitchFamily="2" charset="0"/>
                <a:cs typeface="NikoshBAN" pitchFamily="2" charset="0"/>
              </a:rPr>
              <a:t>কে?</a:t>
            </a:r>
            <a:endParaRPr lang="en-US" sz="3600" b="1" dirty="0">
              <a:latin typeface="NikoshBAN" pitchFamily="2" charset="0"/>
              <a:cs typeface="NikoshBAN" pitchFamily="2" charset="0"/>
            </a:endParaRPr>
          </a:p>
        </p:txBody>
      </p:sp>
    </p:spTree>
    <p:extLst>
      <p:ext uri="{BB962C8B-B14F-4D97-AF65-F5344CB8AC3E}">
        <p14:creationId xmlns="" xmlns:p14="http://schemas.microsoft.com/office/powerpoint/2010/main" val="82199014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lide(fromBottom)">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lide(fromBottom)">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lide(fromBottom)">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304800"/>
            <a:ext cx="8763000" cy="6400800"/>
          </a:xfrm>
          <a:prstGeom prst="rect">
            <a:avLst/>
          </a:prstGeom>
          <a:ln>
            <a:solidFill>
              <a:srgbClr val="00B0F0"/>
            </a:solidFill>
          </a:ln>
          <a:effectLst>
            <a:glow rad="228600">
              <a:schemeClr val="accent4">
                <a:satMod val="175000"/>
                <a:alpha val="40000"/>
              </a:schemeClr>
            </a:glow>
          </a:effectLst>
        </p:spPr>
      </p:pic>
      <p:sp>
        <p:nvSpPr>
          <p:cNvPr id="10" name="Rectangle 9"/>
          <p:cNvSpPr/>
          <p:nvPr/>
        </p:nvSpPr>
        <p:spPr>
          <a:xfrm>
            <a:off x="4038600" y="5562601"/>
            <a:ext cx="2514600" cy="1066800"/>
          </a:xfrm>
          <a:prstGeom prst="rect">
            <a:avLst/>
          </a:prstGeom>
        </p:spPr>
        <p:txBody>
          <a:bodyPr wrap="none">
            <a:prstTxWarp prst="textPlain">
              <a:avLst/>
            </a:prstTxWarp>
            <a:spAutoFit/>
          </a:bodyPr>
          <a:lstStyle/>
          <a:p>
            <a:r>
              <a:rPr lang="bn-BD" sz="4400" b="1" dirty="0" smtClean="0">
                <a:ln>
                  <a:solidFill>
                    <a:sysClr val="windowText" lastClr="000000"/>
                  </a:solidFill>
                </a:ln>
                <a:solidFill>
                  <a:srgbClr val="00FF99"/>
                </a:solidFill>
                <a:latin typeface="NikoshBAN" panose="02000000000000000000" pitchFamily="2" charset="0"/>
                <a:cs typeface="NikoshBAN" panose="02000000000000000000" pitchFamily="2" charset="0"/>
              </a:rPr>
              <a:t>-কবিগুরু </a:t>
            </a:r>
            <a:r>
              <a:rPr lang="bn-IN" sz="4400" b="1" dirty="0" smtClean="0">
                <a:ln>
                  <a:solidFill>
                    <a:sysClr val="windowText" lastClr="000000"/>
                  </a:solidFill>
                </a:ln>
                <a:solidFill>
                  <a:srgbClr val="00FF99"/>
                </a:solidFill>
                <a:latin typeface="NikoshBAN" panose="02000000000000000000" pitchFamily="2" charset="0"/>
                <a:cs typeface="NikoshBAN" panose="02000000000000000000" pitchFamily="2" charset="0"/>
              </a:rPr>
              <a:t>রবীন্দ্রনাথ </a:t>
            </a:r>
            <a:r>
              <a:rPr lang="bn-IN" sz="4400" b="1" dirty="0">
                <a:ln>
                  <a:solidFill>
                    <a:sysClr val="windowText" lastClr="000000"/>
                  </a:solidFill>
                </a:ln>
                <a:solidFill>
                  <a:srgbClr val="00FF99"/>
                </a:solidFill>
                <a:latin typeface="NikoshBAN" panose="02000000000000000000" pitchFamily="2" charset="0"/>
                <a:cs typeface="NikoshBAN" panose="02000000000000000000" pitchFamily="2" charset="0"/>
              </a:rPr>
              <a:t>ঠাকুর </a:t>
            </a:r>
            <a:endParaRPr lang="en-US" sz="4400" b="1" dirty="0">
              <a:ln>
                <a:solidFill>
                  <a:sysClr val="windowText" lastClr="000000"/>
                </a:solidFill>
              </a:ln>
              <a:solidFill>
                <a:srgbClr val="00FF99"/>
              </a:solidFill>
              <a:latin typeface="NikoshBAN" panose="02000000000000000000" pitchFamily="2" charset="0"/>
              <a:cs typeface="NikoshBAN" panose="02000000000000000000" pitchFamily="2" charset="0"/>
            </a:endParaRPr>
          </a:p>
        </p:txBody>
      </p:sp>
      <p:sp>
        <p:nvSpPr>
          <p:cNvPr id="13" name="Rectangle 12"/>
          <p:cNvSpPr/>
          <p:nvPr/>
        </p:nvSpPr>
        <p:spPr>
          <a:xfrm>
            <a:off x="2209800" y="1294924"/>
            <a:ext cx="5562600" cy="3200876"/>
          </a:xfrm>
          <a:prstGeom prst="rect">
            <a:avLst/>
          </a:prstGeom>
        </p:spPr>
        <p:txBody>
          <a:bodyPr wrap="square">
            <a:spAutoFit/>
          </a:bodyPr>
          <a:lstStyle/>
          <a:p>
            <a:pPr algn="ctr"/>
            <a:r>
              <a:rPr lang="bn-BD" sz="20200" b="1" dirty="0" smtClean="0">
                <a:solidFill>
                  <a:srgbClr val="00FF99"/>
                </a:solidFill>
                <a:effectLst>
                  <a:outerShdw blurRad="50800" dist="50800" dir="5400000" algn="ctr" rotWithShape="0">
                    <a:srgbClr val="FF0000"/>
                  </a:outerShdw>
                </a:effectLst>
                <a:latin typeface="NikoshBAN" pitchFamily="2" charset="0"/>
                <a:cs typeface="NikoshBAN" pitchFamily="2" charset="0"/>
              </a:rPr>
              <a:t>সুভা</a:t>
            </a:r>
            <a:endParaRPr lang="en-US" sz="20200" b="1" dirty="0">
              <a:solidFill>
                <a:srgbClr val="00FF99"/>
              </a:solidFill>
              <a:effectLst>
                <a:outerShdw blurRad="50800" dist="50800" dir="5400000" algn="ctr" rotWithShape="0">
                  <a:srgbClr val="FF0000"/>
                </a:outerShdw>
              </a:effectLst>
            </a:endParaRPr>
          </a:p>
        </p:txBody>
      </p:sp>
      <p:sp>
        <p:nvSpPr>
          <p:cNvPr id="14" name="Rectangle 13"/>
          <p:cNvSpPr/>
          <p:nvPr/>
        </p:nvSpPr>
        <p:spPr>
          <a:xfrm>
            <a:off x="2247900" y="381000"/>
            <a:ext cx="4953000" cy="838200"/>
          </a:xfrm>
          <a:prstGeom prst="rect">
            <a:avLst/>
          </a:prstGeom>
          <a:solidFill>
            <a:schemeClr val="tx2">
              <a:lumMod val="20000"/>
              <a:lumOff val="8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000066"/>
                </a:solidFill>
                <a:latin typeface="NikoshBAN" pitchFamily="2" charset="0"/>
                <a:cs typeface="NikoshBAN" pitchFamily="2" charset="0"/>
              </a:rPr>
              <a:t>আজকের পাঠের বিষয়</a:t>
            </a:r>
            <a:endParaRPr lang="bn-BD" sz="5400" dirty="0">
              <a:solidFill>
                <a:srgbClr val="000066"/>
              </a:solidFill>
              <a:latin typeface="NikoshBAN" pitchFamily="2" charset="0"/>
              <a:cs typeface="NikoshBAN" pitchFamily="2" charset="0"/>
            </a:endParaRPr>
          </a:p>
        </p:txBody>
      </p:sp>
      <p:pic>
        <p:nvPicPr>
          <p:cNvPr id="15" name="Picture 14"/>
          <p:cNvPicPr>
            <a:picLocks noChangeAspect="1"/>
          </p:cNvPicPr>
          <p:nvPr/>
        </p:nvPicPr>
        <p:blipFill rotWithShape="1">
          <a:blip r:embed="rId3" cstate="print">
            <a:extLst>
              <a:ext uri="{28A0092B-C50C-407E-A947-70E740481C1C}">
                <a14:useLocalDpi xmlns="" xmlns:a14="http://schemas.microsoft.com/office/drawing/2010/main" val="0"/>
              </a:ext>
            </a:extLst>
          </a:blip>
          <a:srcRect l="12295" r="19705"/>
          <a:stretch/>
        </p:blipFill>
        <p:spPr>
          <a:xfrm>
            <a:off x="7010400" y="5029200"/>
            <a:ext cx="1828800" cy="1562100"/>
          </a:xfrm>
          <a:prstGeom prst="ellipse">
            <a:avLst/>
          </a:prstGeom>
          <a:ln w="63500" cap="rnd">
            <a:solidFill>
              <a:srgbClr val="333333"/>
            </a:solid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262273"/>
            <a:ext cx="3956532" cy="1077218"/>
          </a:xfrm>
          <a:prstGeom prst="rect">
            <a:avLst/>
          </a:prstGeom>
        </p:spPr>
        <p:txBody>
          <a:bodyPr wrap="none">
            <a:spAutoFit/>
          </a:bodyPr>
          <a:lstStyle/>
          <a:p>
            <a:pPr algn="ctr"/>
            <a:r>
              <a:rPr lang="bn-BD" sz="3600" b="1" dirty="0">
                <a:ln>
                  <a:solidFill>
                    <a:srgbClr val="00B0F0"/>
                  </a:solidFill>
                </a:ln>
                <a:solidFill>
                  <a:srgbClr val="000066"/>
                </a:solidFill>
                <a:latin typeface="NikoshBAN" pitchFamily="2" charset="0"/>
                <a:cs typeface="NikoshBAN" pitchFamily="2" charset="0"/>
              </a:rPr>
              <a:t>এই পাঠ শেষে শিক্ষার্থীরা...</a:t>
            </a:r>
          </a:p>
          <a:p>
            <a:pPr algn="ctr"/>
            <a:r>
              <a:rPr lang="bn-BD" sz="2800" b="1" dirty="0">
                <a:ln>
                  <a:solidFill>
                    <a:srgbClr val="00B0F0"/>
                  </a:solidFill>
                </a:ln>
                <a:solidFill>
                  <a:srgbClr val="000066"/>
                </a:solidFill>
                <a:latin typeface="NikoshBAN" pitchFamily="2" charset="0"/>
                <a:cs typeface="NikoshBAN" pitchFamily="2" charset="0"/>
                <a:sym typeface="Wingdings 2"/>
              </a:rPr>
              <a:t>  </a:t>
            </a:r>
            <a:endParaRPr lang="en-US" sz="2800" b="1" dirty="0">
              <a:ln>
                <a:solidFill>
                  <a:srgbClr val="00B0F0"/>
                </a:solidFill>
              </a:ln>
              <a:solidFill>
                <a:srgbClr val="000066"/>
              </a:solidFill>
              <a:latin typeface="NikoshBAN" pitchFamily="2" charset="0"/>
              <a:cs typeface="NikoshBAN" pitchFamily="2" charset="0"/>
              <a:sym typeface="Wingdings 2"/>
            </a:endParaRPr>
          </a:p>
        </p:txBody>
      </p:sp>
      <p:grpSp>
        <p:nvGrpSpPr>
          <p:cNvPr id="2" name="Group 1"/>
          <p:cNvGrpSpPr/>
          <p:nvPr/>
        </p:nvGrpSpPr>
        <p:grpSpPr>
          <a:xfrm>
            <a:off x="444363" y="1905000"/>
            <a:ext cx="8090036" cy="876142"/>
            <a:chOff x="444363" y="2437278"/>
            <a:chExt cx="8090036" cy="876142"/>
          </a:xfrm>
        </p:grpSpPr>
        <p:sp>
          <p:nvSpPr>
            <p:cNvPr id="39" name="Freeform 38"/>
            <p:cNvSpPr/>
            <p:nvPr/>
          </p:nvSpPr>
          <p:spPr>
            <a:xfrm>
              <a:off x="1005474" y="2492801"/>
              <a:ext cx="7528925" cy="769258"/>
            </a:xfrm>
            <a:custGeom>
              <a:avLst/>
              <a:gdLst>
                <a:gd name="connsiteX0" fmla="*/ 154770 w 928599"/>
                <a:gd name="connsiteY0" fmla="*/ 0 h 8986456"/>
                <a:gd name="connsiteX1" fmla="*/ 773829 w 928599"/>
                <a:gd name="connsiteY1" fmla="*/ 0 h 8986456"/>
                <a:gd name="connsiteX2" fmla="*/ 928599 w 928599"/>
                <a:gd name="connsiteY2" fmla="*/ 154770 h 8986456"/>
                <a:gd name="connsiteX3" fmla="*/ 928599 w 928599"/>
                <a:gd name="connsiteY3" fmla="*/ 8986456 h 8986456"/>
                <a:gd name="connsiteX4" fmla="*/ 928599 w 928599"/>
                <a:gd name="connsiteY4" fmla="*/ 8986456 h 8986456"/>
                <a:gd name="connsiteX5" fmla="*/ 0 w 928599"/>
                <a:gd name="connsiteY5" fmla="*/ 8986456 h 8986456"/>
                <a:gd name="connsiteX6" fmla="*/ 0 w 928599"/>
                <a:gd name="connsiteY6" fmla="*/ 8986456 h 8986456"/>
                <a:gd name="connsiteX7" fmla="*/ 0 w 928599"/>
                <a:gd name="connsiteY7" fmla="*/ 154770 h 8986456"/>
                <a:gd name="connsiteX8" fmla="*/ 154770 w 928599"/>
                <a:gd name="connsiteY8" fmla="*/ 0 h 898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9" h="8986456">
                  <a:moveTo>
                    <a:pt x="928599" y="1497780"/>
                  </a:moveTo>
                  <a:lnTo>
                    <a:pt x="928599" y="7488676"/>
                  </a:lnTo>
                  <a:cubicBezTo>
                    <a:pt x="928599" y="8315873"/>
                    <a:pt x="921439" y="8986451"/>
                    <a:pt x="912606" y="8986451"/>
                  </a:cubicBezTo>
                  <a:lnTo>
                    <a:pt x="0" y="8986451"/>
                  </a:lnTo>
                  <a:lnTo>
                    <a:pt x="0" y="8986451"/>
                  </a:lnTo>
                  <a:lnTo>
                    <a:pt x="0" y="5"/>
                  </a:lnTo>
                  <a:lnTo>
                    <a:pt x="0" y="5"/>
                  </a:lnTo>
                  <a:lnTo>
                    <a:pt x="912606" y="5"/>
                  </a:lnTo>
                  <a:cubicBezTo>
                    <a:pt x="921439" y="5"/>
                    <a:pt x="928599" y="670583"/>
                    <a:pt x="928599" y="1497780"/>
                  </a:cubicBezTo>
                  <a:close/>
                </a:path>
              </a:pathLst>
            </a:custGeom>
            <a:solidFill>
              <a:schemeClr val="accent3">
                <a:lumMod val="60000"/>
                <a:lumOff val="40000"/>
              </a:schemeClr>
            </a:solidFill>
            <a:ln>
              <a:noFill/>
            </a:ln>
            <a:effectLst>
              <a:outerShdw blurRad="107950" dist="12700" dir="5400000" algn="ctr">
                <a:srgbClr val="000000"/>
              </a:outerShdw>
            </a:effectLst>
            <a:scene3d>
              <a:camera prst="orthographicFront"/>
              <a:lightRig rig="threePt" dir="t"/>
            </a:scene3d>
            <a:sp3d>
              <a:bevelT prst="relaxedInset"/>
            </a:sp3d>
          </p:spPr>
          <p:style>
            <a:lnRef idx="0">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256033" tIns="68190" rIns="68190" bIns="68191" numCol="1" spcCol="1270" anchor="ctr" anchorCtr="0">
              <a:noAutofit/>
            </a:bodyPr>
            <a:lstStyle/>
            <a:p>
              <a:r>
                <a:rPr lang="bn-BD" sz="3600" b="1" kern="11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bn-BD" sz="2800" dirty="0" smtClean="0">
                  <a:ln>
                    <a:solidFill>
                      <a:schemeClr val="tx1"/>
                    </a:solidFill>
                  </a:ln>
                  <a:latin typeface="NikoshBAN" pitchFamily="2" charset="0"/>
                  <a:cs typeface="NikoshBAN" pitchFamily="2" charset="0"/>
                  <a:sym typeface="Wingdings"/>
                </a:rPr>
                <a:t> লেখক পরিচিতি  ও লেখকের সৃষ্টি সম্পর্কে বলতে </a:t>
              </a:r>
              <a:r>
                <a:rPr lang="bn-BD" sz="2800" dirty="0">
                  <a:ln>
                    <a:solidFill>
                      <a:schemeClr val="tx1"/>
                    </a:solidFill>
                  </a:ln>
                  <a:latin typeface="NikoshBAN" pitchFamily="2" charset="0"/>
                  <a:cs typeface="NikoshBAN" pitchFamily="2" charset="0"/>
                  <a:sym typeface="Wingdings"/>
                </a:rPr>
                <a:t>পারবে।</a:t>
              </a:r>
              <a:endParaRPr lang="en-US" sz="2800" dirty="0">
                <a:ln>
                  <a:solidFill>
                    <a:schemeClr val="tx1"/>
                  </a:solidFill>
                </a:ln>
                <a:latin typeface="NikoshBAN" pitchFamily="2" charset="0"/>
                <a:cs typeface="NikoshBAN" pitchFamily="2" charset="0"/>
              </a:endParaRPr>
            </a:p>
          </p:txBody>
        </p:sp>
        <p:grpSp>
          <p:nvGrpSpPr>
            <p:cNvPr id="42" name="Group 41"/>
            <p:cNvGrpSpPr/>
            <p:nvPr/>
          </p:nvGrpSpPr>
          <p:grpSpPr>
            <a:xfrm>
              <a:off x="444363" y="2437278"/>
              <a:ext cx="826536" cy="876142"/>
              <a:chOff x="685800" y="1848496"/>
              <a:chExt cx="939330" cy="876142"/>
            </a:xfrm>
          </p:grpSpPr>
          <p:sp>
            <p:nvSpPr>
              <p:cNvPr id="43" name="Oval 42"/>
              <p:cNvSpPr/>
              <p:nvPr/>
            </p:nvSpPr>
            <p:spPr>
              <a:xfrm rot="10800000">
                <a:off x="685800" y="1848496"/>
                <a:ext cx="939330" cy="876142"/>
              </a:xfrm>
              <a:prstGeom prst="ellipse">
                <a:avLst/>
              </a:prstGeom>
              <a:solidFill>
                <a:schemeClr val="accent6">
                  <a:lumMod val="60000"/>
                  <a:lumOff val="40000"/>
                </a:schemeClr>
              </a:solidFill>
              <a:ln>
                <a:noFill/>
              </a:ln>
              <a:effectLst>
                <a:outerShdw blurRad="107950" dist="12700" dir="5400000" algn="ctr">
                  <a:srgbClr val="000000"/>
                </a:outerShdw>
              </a:effectLst>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64531" tIns="225248" rIns="164531" bIns="225247" numCol="1" spcCol="1270" anchor="ctr" anchorCtr="0">
                <a:noAutofit/>
              </a:bodyPr>
              <a:lstStyle/>
              <a:p>
                <a:pPr lvl="0" algn="ctr" defTabSz="1600200">
                  <a:lnSpc>
                    <a:spcPct val="90000"/>
                  </a:lnSpc>
                  <a:spcBef>
                    <a:spcPct val="0"/>
                  </a:spcBef>
                  <a:spcAft>
                    <a:spcPct val="35000"/>
                  </a:spcAft>
                </a:pPr>
                <a:endParaRPr lang="en-US" sz="3600" kern="1200" dirty="0">
                  <a:ln>
                    <a:solidFill>
                      <a:schemeClr val="tx1"/>
                    </a:solidFill>
                  </a:ln>
                  <a:solidFill>
                    <a:schemeClr val="tx1"/>
                  </a:solidFill>
                </a:endParaRPr>
              </a:p>
            </p:txBody>
          </p:sp>
          <p:sp>
            <p:nvSpPr>
              <p:cNvPr id="46" name="Oval 45"/>
              <p:cNvSpPr/>
              <p:nvPr/>
            </p:nvSpPr>
            <p:spPr>
              <a:xfrm rot="21445016" flipH="1">
                <a:off x="777238" y="1934743"/>
                <a:ext cx="756451" cy="703647"/>
              </a:xfrm>
              <a:prstGeom prst="ellipse">
                <a:avLst/>
              </a:prstGeom>
              <a:solidFill>
                <a:schemeClr val="accent2">
                  <a:lumMod val="60000"/>
                  <a:lumOff val="40000"/>
                </a:schemeClr>
              </a:solidFill>
              <a:ln>
                <a:noFill/>
              </a:ln>
              <a:effectLst>
                <a:outerShdw blurRad="107950" dist="12700" dir="5400000" algn="ctr">
                  <a:srgbClr val="000000"/>
                </a:outerShdw>
              </a:effectLst>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64531" tIns="225248" rIns="164531" bIns="225247"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tx1"/>
                      </a:solidFill>
                    </a:ln>
                    <a:solidFill>
                      <a:srgbClr val="000066"/>
                    </a:solidFill>
                    <a:latin typeface="NikoshBAN" panose="02000000000000000000" pitchFamily="2" charset="0"/>
                    <a:cs typeface="NikoshBAN" panose="02000000000000000000" pitchFamily="2" charset="0"/>
                  </a:rPr>
                  <a:t>1</a:t>
                </a:r>
                <a:endParaRPr lang="en-US" sz="3600" kern="1200" dirty="0">
                  <a:ln>
                    <a:solidFill>
                      <a:schemeClr val="tx1"/>
                    </a:solidFill>
                  </a:ln>
                  <a:solidFill>
                    <a:srgbClr val="000066"/>
                  </a:solidFill>
                  <a:latin typeface="NikoshBAN" panose="02000000000000000000" pitchFamily="2" charset="0"/>
                  <a:cs typeface="NikoshBAN" panose="02000000000000000000" pitchFamily="2" charset="0"/>
                </a:endParaRPr>
              </a:p>
            </p:txBody>
          </p:sp>
        </p:grpSp>
      </p:grpSp>
      <p:sp>
        <p:nvSpPr>
          <p:cNvPr id="53" name="Rectangle 52"/>
          <p:cNvSpPr/>
          <p:nvPr/>
        </p:nvSpPr>
        <p:spPr>
          <a:xfrm>
            <a:off x="2667000" y="391389"/>
            <a:ext cx="3733800" cy="838200"/>
          </a:xfrm>
          <a:prstGeom prst="rect">
            <a:avLst/>
          </a:prstGeom>
          <a:gradFill>
            <a:gsLst>
              <a:gs pos="0">
                <a:srgbClr val="FFF200"/>
              </a:gs>
              <a:gs pos="45000">
                <a:srgbClr val="FF7A00"/>
              </a:gs>
              <a:gs pos="70000">
                <a:srgbClr val="FF0300"/>
              </a:gs>
              <a:gs pos="100000">
                <a:srgbClr val="4D0808"/>
              </a:gs>
            </a:gsLst>
            <a:lin ang="5400000" scaled="0"/>
          </a:gra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ln>
                  <a:solidFill>
                    <a:srgbClr val="00FF99"/>
                  </a:solidFill>
                </a:ln>
                <a:solidFill>
                  <a:schemeClr val="tx1"/>
                </a:solidFill>
                <a:latin typeface="NikoshBAN" pitchFamily="2" charset="0"/>
                <a:cs typeface="NikoshBAN" pitchFamily="2" charset="0"/>
              </a:rPr>
              <a:t>শিখনফল</a:t>
            </a:r>
            <a:endParaRPr lang="bn-BD" sz="5400" dirty="0">
              <a:ln>
                <a:solidFill>
                  <a:srgbClr val="00FF99"/>
                </a:solidFill>
              </a:ln>
              <a:solidFill>
                <a:schemeClr val="tx1"/>
              </a:solidFill>
              <a:latin typeface="NikoshBAN" pitchFamily="2" charset="0"/>
              <a:cs typeface="NikoshBAN" pitchFamily="2" charset="0"/>
            </a:endParaRPr>
          </a:p>
        </p:txBody>
      </p:sp>
      <p:grpSp>
        <p:nvGrpSpPr>
          <p:cNvPr id="54" name="Group 53"/>
          <p:cNvGrpSpPr/>
          <p:nvPr/>
        </p:nvGrpSpPr>
        <p:grpSpPr>
          <a:xfrm>
            <a:off x="430916" y="3010058"/>
            <a:ext cx="8090036" cy="876142"/>
            <a:chOff x="444363" y="2437278"/>
            <a:chExt cx="8090036" cy="876142"/>
          </a:xfrm>
        </p:grpSpPr>
        <p:sp>
          <p:nvSpPr>
            <p:cNvPr id="55" name="Freeform 54"/>
            <p:cNvSpPr/>
            <p:nvPr/>
          </p:nvSpPr>
          <p:spPr>
            <a:xfrm>
              <a:off x="1005474" y="2492801"/>
              <a:ext cx="7528925" cy="769258"/>
            </a:xfrm>
            <a:custGeom>
              <a:avLst/>
              <a:gdLst>
                <a:gd name="connsiteX0" fmla="*/ 154770 w 928599"/>
                <a:gd name="connsiteY0" fmla="*/ 0 h 8986456"/>
                <a:gd name="connsiteX1" fmla="*/ 773829 w 928599"/>
                <a:gd name="connsiteY1" fmla="*/ 0 h 8986456"/>
                <a:gd name="connsiteX2" fmla="*/ 928599 w 928599"/>
                <a:gd name="connsiteY2" fmla="*/ 154770 h 8986456"/>
                <a:gd name="connsiteX3" fmla="*/ 928599 w 928599"/>
                <a:gd name="connsiteY3" fmla="*/ 8986456 h 8986456"/>
                <a:gd name="connsiteX4" fmla="*/ 928599 w 928599"/>
                <a:gd name="connsiteY4" fmla="*/ 8986456 h 8986456"/>
                <a:gd name="connsiteX5" fmla="*/ 0 w 928599"/>
                <a:gd name="connsiteY5" fmla="*/ 8986456 h 8986456"/>
                <a:gd name="connsiteX6" fmla="*/ 0 w 928599"/>
                <a:gd name="connsiteY6" fmla="*/ 8986456 h 8986456"/>
                <a:gd name="connsiteX7" fmla="*/ 0 w 928599"/>
                <a:gd name="connsiteY7" fmla="*/ 154770 h 8986456"/>
                <a:gd name="connsiteX8" fmla="*/ 154770 w 928599"/>
                <a:gd name="connsiteY8" fmla="*/ 0 h 898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9" h="8986456">
                  <a:moveTo>
                    <a:pt x="928599" y="1497780"/>
                  </a:moveTo>
                  <a:lnTo>
                    <a:pt x="928599" y="7488676"/>
                  </a:lnTo>
                  <a:cubicBezTo>
                    <a:pt x="928599" y="8315873"/>
                    <a:pt x="921439" y="8986451"/>
                    <a:pt x="912606" y="8986451"/>
                  </a:cubicBezTo>
                  <a:lnTo>
                    <a:pt x="0" y="8986451"/>
                  </a:lnTo>
                  <a:lnTo>
                    <a:pt x="0" y="8986451"/>
                  </a:lnTo>
                  <a:lnTo>
                    <a:pt x="0" y="5"/>
                  </a:lnTo>
                  <a:lnTo>
                    <a:pt x="0" y="5"/>
                  </a:lnTo>
                  <a:lnTo>
                    <a:pt x="912606" y="5"/>
                  </a:lnTo>
                  <a:cubicBezTo>
                    <a:pt x="921439" y="5"/>
                    <a:pt x="928599" y="670583"/>
                    <a:pt x="928599" y="1497780"/>
                  </a:cubicBezTo>
                  <a:close/>
                </a:path>
              </a:pathLst>
            </a:custGeom>
            <a:solidFill>
              <a:schemeClr val="accent3">
                <a:lumMod val="60000"/>
                <a:lumOff val="40000"/>
              </a:schemeClr>
            </a:solidFill>
            <a:ln>
              <a:noFill/>
            </a:ln>
            <a:effectLst>
              <a:outerShdw blurRad="107950" dist="12700" dir="5400000" algn="ctr">
                <a:srgbClr val="000000"/>
              </a:outerShdw>
            </a:effectLst>
            <a:scene3d>
              <a:camera prst="orthographicFront"/>
              <a:lightRig rig="threePt" dir="t"/>
            </a:scene3d>
            <a:sp3d>
              <a:bevelT prst="relaxedInset"/>
            </a:sp3d>
          </p:spPr>
          <p:style>
            <a:lnRef idx="0">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256033" tIns="68190" rIns="68190" bIns="68191" numCol="1" spcCol="1270" anchor="ctr" anchorCtr="0">
              <a:noAutofit/>
            </a:bodyPr>
            <a:lstStyle/>
            <a:p>
              <a:pPr marL="350837" lvl="1" defTabSz="1600200">
                <a:lnSpc>
                  <a:spcPct val="90000"/>
                </a:lnSpc>
                <a:spcBef>
                  <a:spcPct val="0"/>
                </a:spcBef>
                <a:spcAft>
                  <a:spcPct val="15000"/>
                </a:spcAft>
              </a:pPr>
              <a:endParaRPr lang="bn-BD" sz="2800" dirty="0" smtClean="0">
                <a:ln>
                  <a:solidFill>
                    <a:schemeClr val="tx1"/>
                  </a:solidFill>
                </a:ln>
                <a:latin typeface="NikoshBAN" pitchFamily="2" charset="0"/>
                <a:cs typeface="NikoshBAN" pitchFamily="2" charset="0"/>
                <a:sym typeface="Wingdings"/>
              </a:endParaRPr>
            </a:p>
            <a:p>
              <a:pPr marL="350837" lvl="1" defTabSz="1600200">
                <a:lnSpc>
                  <a:spcPct val="90000"/>
                </a:lnSpc>
                <a:spcBef>
                  <a:spcPct val="0"/>
                </a:spcBef>
                <a:spcAft>
                  <a:spcPct val="15000"/>
                </a:spcAft>
              </a:pPr>
              <a:r>
                <a:rPr lang="bn-BD" sz="2800" dirty="0" smtClean="0">
                  <a:ln>
                    <a:solidFill>
                      <a:schemeClr val="tx1"/>
                    </a:solidFill>
                  </a:ln>
                  <a:latin typeface="NikoshBAN" pitchFamily="2" charset="0"/>
                  <a:cs typeface="NikoshBAN" pitchFamily="2" charset="0"/>
                </a:rPr>
                <a:t>গল্প</a:t>
              </a:r>
              <a:r>
                <a:rPr lang="en-US" sz="2800" dirty="0" err="1" smtClean="0">
                  <a:ln>
                    <a:solidFill>
                      <a:schemeClr val="tx1"/>
                    </a:solidFill>
                  </a:ln>
                  <a:latin typeface="NikoshBAN" pitchFamily="2" charset="0"/>
                  <a:cs typeface="NikoshBAN" pitchFamily="2" charset="0"/>
                </a:rPr>
                <a:t>টি</a:t>
              </a:r>
              <a:r>
                <a:rPr lang="bn-BD" sz="2800" dirty="0" smtClean="0">
                  <a:ln>
                    <a:solidFill>
                      <a:schemeClr val="tx1"/>
                    </a:solidFill>
                  </a:ln>
                  <a:latin typeface="NikoshBAN" pitchFamily="2" charset="0"/>
                  <a:cs typeface="NikoshBAN" pitchFamily="2" charset="0"/>
                </a:rPr>
                <a:t> </a:t>
              </a:r>
              <a:r>
                <a:rPr lang="bn-BD" sz="2800" dirty="0">
                  <a:ln>
                    <a:solidFill>
                      <a:schemeClr val="tx1"/>
                    </a:solidFill>
                  </a:ln>
                  <a:latin typeface="NikoshBAN" pitchFamily="2" charset="0"/>
                  <a:cs typeface="NikoshBAN" pitchFamily="2" charset="0"/>
                </a:rPr>
                <a:t>শুদ্ধ উচ্চারণে </a:t>
              </a:r>
              <a:r>
                <a:rPr lang="bn-BD" sz="2800" dirty="0" smtClean="0">
                  <a:ln>
                    <a:solidFill>
                      <a:schemeClr val="tx1"/>
                    </a:solidFill>
                  </a:ln>
                  <a:latin typeface="NikoshBAN" pitchFamily="2" charset="0"/>
                  <a:cs typeface="NikoshBAN" pitchFamily="2" charset="0"/>
                </a:rPr>
                <a:t>পাঠ </a:t>
              </a:r>
              <a:r>
                <a:rPr lang="bn-BD" sz="2800" dirty="0">
                  <a:ln>
                    <a:solidFill>
                      <a:schemeClr val="tx1"/>
                    </a:solidFill>
                  </a:ln>
                  <a:latin typeface="NikoshBAN" pitchFamily="2" charset="0"/>
                  <a:cs typeface="NikoshBAN" pitchFamily="2" charset="0"/>
                </a:rPr>
                <a:t>করতে পারবে।</a:t>
              </a:r>
            </a:p>
            <a:p>
              <a:pPr marL="350837" lvl="1" defTabSz="1600200">
                <a:lnSpc>
                  <a:spcPct val="90000"/>
                </a:lnSpc>
                <a:spcBef>
                  <a:spcPct val="0"/>
                </a:spcBef>
                <a:spcAft>
                  <a:spcPct val="15000"/>
                </a:spcAft>
              </a:pPr>
              <a:r>
                <a:rPr lang="bn-BD" sz="2800" dirty="0" smtClean="0">
                  <a:ln>
                    <a:solidFill>
                      <a:schemeClr val="tx1"/>
                    </a:solidFill>
                  </a:ln>
                  <a:latin typeface="NikoshBAN" pitchFamily="2" charset="0"/>
                  <a:cs typeface="NikoshBAN" pitchFamily="2" charset="0"/>
                </a:rPr>
                <a:t> </a:t>
              </a:r>
              <a:endParaRPr lang="en-US" sz="2800" dirty="0">
                <a:ln>
                  <a:solidFill>
                    <a:schemeClr val="tx1"/>
                  </a:solidFill>
                </a:ln>
              </a:endParaRPr>
            </a:p>
          </p:txBody>
        </p:sp>
        <p:grpSp>
          <p:nvGrpSpPr>
            <p:cNvPr id="56" name="Group 55"/>
            <p:cNvGrpSpPr/>
            <p:nvPr/>
          </p:nvGrpSpPr>
          <p:grpSpPr>
            <a:xfrm>
              <a:off x="444363" y="2437278"/>
              <a:ext cx="826536" cy="876142"/>
              <a:chOff x="685800" y="1848496"/>
              <a:chExt cx="939330" cy="876142"/>
            </a:xfrm>
          </p:grpSpPr>
          <p:sp>
            <p:nvSpPr>
              <p:cNvPr id="57" name="Oval 56"/>
              <p:cNvSpPr/>
              <p:nvPr/>
            </p:nvSpPr>
            <p:spPr>
              <a:xfrm rot="10800000">
                <a:off x="685800" y="1848496"/>
                <a:ext cx="939330" cy="876142"/>
              </a:xfrm>
              <a:prstGeom prst="ellipse">
                <a:avLst/>
              </a:prstGeom>
              <a:solidFill>
                <a:schemeClr val="accent6">
                  <a:lumMod val="60000"/>
                  <a:lumOff val="40000"/>
                </a:schemeClr>
              </a:solidFill>
              <a:ln>
                <a:noFill/>
              </a:ln>
              <a:effectLst>
                <a:outerShdw blurRad="107950" dist="12700" dir="5400000" algn="ctr">
                  <a:srgbClr val="000000"/>
                </a:outerShdw>
              </a:effectLst>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64531" tIns="225248" rIns="164531" bIns="225247" numCol="1" spcCol="1270" anchor="ctr" anchorCtr="0">
                <a:noAutofit/>
              </a:bodyPr>
              <a:lstStyle/>
              <a:p>
                <a:pPr lvl="0" algn="ctr" defTabSz="1600200">
                  <a:lnSpc>
                    <a:spcPct val="90000"/>
                  </a:lnSpc>
                  <a:spcBef>
                    <a:spcPct val="0"/>
                  </a:spcBef>
                  <a:spcAft>
                    <a:spcPct val="35000"/>
                  </a:spcAft>
                </a:pPr>
                <a:endParaRPr lang="en-US" sz="3600" kern="1200" dirty="0">
                  <a:ln>
                    <a:solidFill>
                      <a:schemeClr val="tx1"/>
                    </a:solidFill>
                  </a:ln>
                  <a:solidFill>
                    <a:schemeClr val="tx1"/>
                  </a:solidFill>
                </a:endParaRPr>
              </a:p>
            </p:txBody>
          </p:sp>
          <p:sp>
            <p:nvSpPr>
              <p:cNvPr id="58" name="Oval 57"/>
              <p:cNvSpPr/>
              <p:nvPr/>
            </p:nvSpPr>
            <p:spPr>
              <a:xfrm rot="21445016" flipH="1">
                <a:off x="777238" y="1934743"/>
                <a:ext cx="756451" cy="703647"/>
              </a:xfrm>
              <a:prstGeom prst="ellipse">
                <a:avLst/>
              </a:prstGeom>
              <a:solidFill>
                <a:srgbClr val="00B0F0"/>
              </a:solidFill>
              <a:ln>
                <a:noFill/>
              </a:ln>
              <a:effectLst>
                <a:outerShdw blurRad="107950" dist="12700" dir="5400000" algn="ctr">
                  <a:srgbClr val="000000"/>
                </a:outerShdw>
              </a:effectLst>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64531" tIns="225248" rIns="164531" bIns="225247" numCol="1" spcCol="1270" anchor="ctr" anchorCtr="0">
                <a:noAutofit/>
              </a:bodyPr>
              <a:lstStyle/>
              <a:p>
                <a:pPr lvl="0" algn="ctr" defTabSz="1600200">
                  <a:lnSpc>
                    <a:spcPct val="90000"/>
                  </a:lnSpc>
                  <a:spcBef>
                    <a:spcPct val="0"/>
                  </a:spcBef>
                  <a:spcAft>
                    <a:spcPct val="35000"/>
                  </a:spcAft>
                </a:pPr>
                <a:r>
                  <a:rPr lang="en-US" sz="3600" dirty="0">
                    <a:ln>
                      <a:solidFill>
                        <a:schemeClr val="tx1"/>
                      </a:solidFill>
                    </a:ln>
                    <a:solidFill>
                      <a:srgbClr val="000066"/>
                    </a:solidFill>
                    <a:latin typeface="NikoshBAN" panose="02000000000000000000" pitchFamily="2" charset="0"/>
                    <a:cs typeface="NikoshBAN" panose="02000000000000000000" pitchFamily="2" charset="0"/>
                  </a:rPr>
                  <a:t>2</a:t>
                </a:r>
                <a:endParaRPr lang="en-US" sz="3600" kern="1200" dirty="0">
                  <a:ln>
                    <a:solidFill>
                      <a:schemeClr val="tx1"/>
                    </a:solidFill>
                  </a:ln>
                  <a:solidFill>
                    <a:srgbClr val="000066"/>
                  </a:solidFill>
                  <a:latin typeface="NikoshBAN" panose="02000000000000000000" pitchFamily="2" charset="0"/>
                  <a:cs typeface="NikoshBAN" panose="02000000000000000000" pitchFamily="2" charset="0"/>
                </a:endParaRPr>
              </a:p>
            </p:txBody>
          </p:sp>
        </p:grpSp>
      </p:grpSp>
      <p:grpSp>
        <p:nvGrpSpPr>
          <p:cNvPr id="59" name="Group 58"/>
          <p:cNvGrpSpPr/>
          <p:nvPr/>
        </p:nvGrpSpPr>
        <p:grpSpPr>
          <a:xfrm>
            <a:off x="430916" y="4153058"/>
            <a:ext cx="8090036" cy="876142"/>
            <a:chOff x="444363" y="2437278"/>
            <a:chExt cx="8090036" cy="876142"/>
          </a:xfrm>
        </p:grpSpPr>
        <p:sp>
          <p:nvSpPr>
            <p:cNvPr id="60" name="Freeform 59"/>
            <p:cNvSpPr/>
            <p:nvPr/>
          </p:nvSpPr>
          <p:spPr>
            <a:xfrm>
              <a:off x="1005474" y="2492801"/>
              <a:ext cx="7528925" cy="769258"/>
            </a:xfrm>
            <a:custGeom>
              <a:avLst/>
              <a:gdLst>
                <a:gd name="connsiteX0" fmla="*/ 154770 w 928599"/>
                <a:gd name="connsiteY0" fmla="*/ 0 h 8986456"/>
                <a:gd name="connsiteX1" fmla="*/ 773829 w 928599"/>
                <a:gd name="connsiteY1" fmla="*/ 0 h 8986456"/>
                <a:gd name="connsiteX2" fmla="*/ 928599 w 928599"/>
                <a:gd name="connsiteY2" fmla="*/ 154770 h 8986456"/>
                <a:gd name="connsiteX3" fmla="*/ 928599 w 928599"/>
                <a:gd name="connsiteY3" fmla="*/ 8986456 h 8986456"/>
                <a:gd name="connsiteX4" fmla="*/ 928599 w 928599"/>
                <a:gd name="connsiteY4" fmla="*/ 8986456 h 8986456"/>
                <a:gd name="connsiteX5" fmla="*/ 0 w 928599"/>
                <a:gd name="connsiteY5" fmla="*/ 8986456 h 8986456"/>
                <a:gd name="connsiteX6" fmla="*/ 0 w 928599"/>
                <a:gd name="connsiteY6" fmla="*/ 8986456 h 8986456"/>
                <a:gd name="connsiteX7" fmla="*/ 0 w 928599"/>
                <a:gd name="connsiteY7" fmla="*/ 154770 h 8986456"/>
                <a:gd name="connsiteX8" fmla="*/ 154770 w 928599"/>
                <a:gd name="connsiteY8" fmla="*/ 0 h 898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9" h="8986456">
                  <a:moveTo>
                    <a:pt x="928599" y="1497780"/>
                  </a:moveTo>
                  <a:lnTo>
                    <a:pt x="928599" y="7488676"/>
                  </a:lnTo>
                  <a:cubicBezTo>
                    <a:pt x="928599" y="8315873"/>
                    <a:pt x="921439" y="8986451"/>
                    <a:pt x="912606" y="8986451"/>
                  </a:cubicBezTo>
                  <a:lnTo>
                    <a:pt x="0" y="8986451"/>
                  </a:lnTo>
                  <a:lnTo>
                    <a:pt x="0" y="8986451"/>
                  </a:lnTo>
                  <a:lnTo>
                    <a:pt x="0" y="5"/>
                  </a:lnTo>
                  <a:lnTo>
                    <a:pt x="0" y="5"/>
                  </a:lnTo>
                  <a:lnTo>
                    <a:pt x="912606" y="5"/>
                  </a:lnTo>
                  <a:cubicBezTo>
                    <a:pt x="921439" y="5"/>
                    <a:pt x="928599" y="670583"/>
                    <a:pt x="928599" y="1497780"/>
                  </a:cubicBezTo>
                  <a:close/>
                </a:path>
              </a:pathLst>
            </a:custGeom>
            <a:solidFill>
              <a:schemeClr val="accent3">
                <a:lumMod val="60000"/>
                <a:lumOff val="40000"/>
              </a:schemeClr>
            </a:solidFill>
            <a:ln>
              <a:noFill/>
            </a:ln>
            <a:effectLst>
              <a:outerShdw blurRad="107950" dist="12700" dir="5400000" algn="ctr">
                <a:srgbClr val="000000"/>
              </a:outerShdw>
            </a:effectLst>
            <a:scene3d>
              <a:camera prst="orthographicFront"/>
              <a:lightRig rig="threePt" dir="t"/>
            </a:scene3d>
            <a:sp3d>
              <a:bevelT prst="relaxedInset"/>
            </a:sp3d>
          </p:spPr>
          <p:style>
            <a:lnRef idx="0">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256033" tIns="68190" rIns="68190" bIns="68191" numCol="1" spcCol="1270" anchor="ctr" anchorCtr="0">
              <a:noAutofit/>
            </a:bodyPr>
            <a:lstStyle/>
            <a:p>
              <a:pPr marL="350837" lvl="1" defTabSz="1600200">
                <a:lnSpc>
                  <a:spcPct val="90000"/>
                </a:lnSpc>
                <a:spcBef>
                  <a:spcPct val="0"/>
                </a:spcBef>
                <a:spcAft>
                  <a:spcPct val="15000"/>
                </a:spcAft>
              </a:pPr>
              <a:r>
                <a:rPr lang="bn-BD" sz="2800" dirty="0" smtClean="0">
                  <a:ln>
                    <a:solidFill>
                      <a:schemeClr val="tx1"/>
                    </a:solidFill>
                  </a:ln>
                  <a:latin typeface="NikoshBAN" pitchFamily="2" charset="0"/>
                  <a:cs typeface="NikoshBAN" pitchFamily="2" charset="0"/>
                </a:rPr>
                <a:t>গল্পে ব্যবহৃত নতুন /অপরিচিত শব্দের অর্থ বলতে পারবে।</a:t>
              </a:r>
              <a:endParaRPr lang="en-US" sz="2800" dirty="0">
                <a:ln>
                  <a:solidFill>
                    <a:schemeClr val="tx1"/>
                  </a:solidFill>
                </a:ln>
              </a:endParaRPr>
            </a:p>
          </p:txBody>
        </p:sp>
        <p:grpSp>
          <p:nvGrpSpPr>
            <p:cNvPr id="61" name="Group 60"/>
            <p:cNvGrpSpPr/>
            <p:nvPr/>
          </p:nvGrpSpPr>
          <p:grpSpPr>
            <a:xfrm>
              <a:off x="444363" y="2437278"/>
              <a:ext cx="826536" cy="876142"/>
              <a:chOff x="685800" y="1848496"/>
              <a:chExt cx="939330" cy="876142"/>
            </a:xfrm>
          </p:grpSpPr>
          <p:sp>
            <p:nvSpPr>
              <p:cNvPr id="62" name="Oval 61"/>
              <p:cNvSpPr/>
              <p:nvPr/>
            </p:nvSpPr>
            <p:spPr>
              <a:xfrm rot="10800000">
                <a:off x="685800" y="1848496"/>
                <a:ext cx="939330" cy="876142"/>
              </a:xfrm>
              <a:prstGeom prst="ellipse">
                <a:avLst/>
              </a:prstGeom>
              <a:solidFill>
                <a:schemeClr val="accent6">
                  <a:lumMod val="60000"/>
                  <a:lumOff val="40000"/>
                </a:schemeClr>
              </a:solidFill>
              <a:ln>
                <a:noFill/>
              </a:ln>
              <a:effectLst>
                <a:outerShdw blurRad="107950" dist="12700" dir="5400000" algn="ctr">
                  <a:srgbClr val="000000"/>
                </a:outerShdw>
              </a:effectLst>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64531" tIns="225248" rIns="164531" bIns="225247" numCol="1" spcCol="1270" anchor="ctr" anchorCtr="0">
                <a:noAutofit/>
              </a:bodyPr>
              <a:lstStyle/>
              <a:p>
                <a:pPr lvl="0" algn="ctr" defTabSz="1600200">
                  <a:lnSpc>
                    <a:spcPct val="90000"/>
                  </a:lnSpc>
                  <a:spcBef>
                    <a:spcPct val="0"/>
                  </a:spcBef>
                  <a:spcAft>
                    <a:spcPct val="35000"/>
                  </a:spcAft>
                </a:pPr>
                <a:endParaRPr lang="en-US" sz="3600" kern="1200" dirty="0">
                  <a:ln>
                    <a:solidFill>
                      <a:schemeClr val="tx1"/>
                    </a:solidFill>
                  </a:ln>
                  <a:solidFill>
                    <a:schemeClr val="tx1"/>
                  </a:solidFill>
                </a:endParaRPr>
              </a:p>
            </p:txBody>
          </p:sp>
          <p:sp>
            <p:nvSpPr>
              <p:cNvPr id="63" name="Oval 62"/>
              <p:cNvSpPr/>
              <p:nvPr/>
            </p:nvSpPr>
            <p:spPr>
              <a:xfrm rot="21445016" flipH="1">
                <a:off x="777238" y="1934743"/>
                <a:ext cx="756451" cy="703647"/>
              </a:xfrm>
              <a:prstGeom prst="ellipse">
                <a:avLst/>
              </a:prstGeom>
              <a:solidFill>
                <a:schemeClr val="accent1">
                  <a:lumMod val="75000"/>
                </a:schemeClr>
              </a:solidFill>
              <a:ln>
                <a:noFill/>
              </a:ln>
              <a:effectLst>
                <a:outerShdw blurRad="107950" dist="12700" dir="5400000" algn="ctr">
                  <a:srgbClr val="000000"/>
                </a:outerShdw>
              </a:effectLst>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64531" tIns="225248" rIns="164531" bIns="225247" numCol="1" spcCol="1270" anchor="ctr" anchorCtr="0">
                <a:noAutofit/>
              </a:bodyPr>
              <a:lstStyle/>
              <a:p>
                <a:pPr lvl="0" algn="ctr" defTabSz="1600200">
                  <a:lnSpc>
                    <a:spcPct val="90000"/>
                  </a:lnSpc>
                  <a:spcBef>
                    <a:spcPct val="0"/>
                  </a:spcBef>
                  <a:spcAft>
                    <a:spcPct val="35000"/>
                  </a:spcAft>
                </a:pPr>
                <a:r>
                  <a:rPr lang="en-US" sz="3600" dirty="0" smtClean="0">
                    <a:ln>
                      <a:solidFill>
                        <a:schemeClr val="tx1"/>
                      </a:solidFill>
                    </a:ln>
                    <a:solidFill>
                      <a:srgbClr val="000066"/>
                    </a:solidFill>
                    <a:latin typeface="NikoshBAN" panose="02000000000000000000" pitchFamily="2" charset="0"/>
                    <a:cs typeface="NikoshBAN" panose="02000000000000000000" pitchFamily="2" charset="0"/>
                  </a:rPr>
                  <a:t>3</a:t>
                </a:r>
                <a:endParaRPr lang="en-US" sz="3600" kern="1200" dirty="0">
                  <a:ln>
                    <a:solidFill>
                      <a:schemeClr val="tx1"/>
                    </a:solidFill>
                  </a:ln>
                  <a:solidFill>
                    <a:srgbClr val="000066"/>
                  </a:solidFill>
                  <a:latin typeface="NikoshBAN" panose="02000000000000000000" pitchFamily="2" charset="0"/>
                  <a:cs typeface="NikoshBAN" panose="02000000000000000000" pitchFamily="2" charset="0"/>
                </a:endParaRPr>
              </a:p>
            </p:txBody>
          </p:sp>
        </p:grpSp>
      </p:grpSp>
      <p:grpSp>
        <p:nvGrpSpPr>
          <p:cNvPr id="64" name="Group 63"/>
          <p:cNvGrpSpPr/>
          <p:nvPr/>
        </p:nvGrpSpPr>
        <p:grpSpPr>
          <a:xfrm>
            <a:off x="430916" y="5296058"/>
            <a:ext cx="8090036" cy="876142"/>
            <a:chOff x="444363" y="2437278"/>
            <a:chExt cx="8090036" cy="876142"/>
          </a:xfrm>
        </p:grpSpPr>
        <p:sp>
          <p:nvSpPr>
            <p:cNvPr id="65" name="Freeform 64"/>
            <p:cNvSpPr/>
            <p:nvPr/>
          </p:nvSpPr>
          <p:spPr>
            <a:xfrm>
              <a:off x="1005474" y="2492801"/>
              <a:ext cx="7528925" cy="769258"/>
            </a:xfrm>
            <a:custGeom>
              <a:avLst/>
              <a:gdLst>
                <a:gd name="connsiteX0" fmla="*/ 154770 w 928599"/>
                <a:gd name="connsiteY0" fmla="*/ 0 h 8986456"/>
                <a:gd name="connsiteX1" fmla="*/ 773829 w 928599"/>
                <a:gd name="connsiteY1" fmla="*/ 0 h 8986456"/>
                <a:gd name="connsiteX2" fmla="*/ 928599 w 928599"/>
                <a:gd name="connsiteY2" fmla="*/ 154770 h 8986456"/>
                <a:gd name="connsiteX3" fmla="*/ 928599 w 928599"/>
                <a:gd name="connsiteY3" fmla="*/ 8986456 h 8986456"/>
                <a:gd name="connsiteX4" fmla="*/ 928599 w 928599"/>
                <a:gd name="connsiteY4" fmla="*/ 8986456 h 8986456"/>
                <a:gd name="connsiteX5" fmla="*/ 0 w 928599"/>
                <a:gd name="connsiteY5" fmla="*/ 8986456 h 8986456"/>
                <a:gd name="connsiteX6" fmla="*/ 0 w 928599"/>
                <a:gd name="connsiteY6" fmla="*/ 8986456 h 8986456"/>
                <a:gd name="connsiteX7" fmla="*/ 0 w 928599"/>
                <a:gd name="connsiteY7" fmla="*/ 154770 h 8986456"/>
                <a:gd name="connsiteX8" fmla="*/ 154770 w 928599"/>
                <a:gd name="connsiteY8" fmla="*/ 0 h 898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9" h="8986456">
                  <a:moveTo>
                    <a:pt x="928599" y="1497780"/>
                  </a:moveTo>
                  <a:lnTo>
                    <a:pt x="928599" y="7488676"/>
                  </a:lnTo>
                  <a:cubicBezTo>
                    <a:pt x="928599" y="8315873"/>
                    <a:pt x="921439" y="8986451"/>
                    <a:pt x="912606" y="8986451"/>
                  </a:cubicBezTo>
                  <a:lnTo>
                    <a:pt x="0" y="8986451"/>
                  </a:lnTo>
                  <a:lnTo>
                    <a:pt x="0" y="8986451"/>
                  </a:lnTo>
                  <a:lnTo>
                    <a:pt x="0" y="5"/>
                  </a:lnTo>
                  <a:lnTo>
                    <a:pt x="0" y="5"/>
                  </a:lnTo>
                  <a:lnTo>
                    <a:pt x="912606" y="5"/>
                  </a:lnTo>
                  <a:cubicBezTo>
                    <a:pt x="921439" y="5"/>
                    <a:pt x="928599" y="670583"/>
                    <a:pt x="928599" y="1497780"/>
                  </a:cubicBezTo>
                  <a:close/>
                </a:path>
              </a:pathLst>
            </a:custGeom>
            <a:solidFill>
              <a:schemeClr val="accent3">
                <a:lumMod val="60000"/>
                <a:lumOff val="40000"/>
              </a:schemeClr>
            </a:solidFill>
            <a:ln>
              <a:noFill/>
            </a:ln>
            <a:effectLst>
              <a:outerShdw blurRad="107950" dist="12700" dir="5400000" algn="ctr">
                <a:srgbClr val="000000"/>
              </a:outerShdw>
            </a:effectLst>
            <a:scene3d>
              <a:camera prst="orthographicFront"/>
              <a:lightRig rig="threePt" dir="t"/>
            </a:scene3d>
            <a:sp3d>
              <a:bevelT prst="relaxedInset"/>
            </a:sp3d>
          </p:spPr>
          <p:style>
            <a:lnRef idx="0">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256033" tIns="68190" rIns="68190" bIns="68191" numCol="1" spcCol="1270" anchor="ctr" anchorCtr="0">
              <a:noAutofit/>
            </a:bodyPr>
            <a:lstStyle/>
            <a:p>
              <a:pPr marL="350837" lvl="1" defTabSz="1600200">
                <a:lnSpc>
                  <a:spcPct val="90000"/>
                </a:lnSpc>
                <a:spcBef>
                  <a:spcPct val="0"/>
                </a:spcBef>
                <a:spcAft>
                  <a:spcPct val="15000"/>
                </a:spcAft>
              </a:pPr>
              <a:r>
                <a:rPr lang="bn-BD" sz="2800" dirty="0" smtClean="0">
                  <a:ln>
                    <a:solidFill>
                      <a:schemeClr val="tx1"/>
                    </a:solidFill>
                  </a:ln>
                  <a:latin typeface="NikoshBAN" pitchFamily="2" charset="0"/>
                  <a:cs typeface="NikoshBAN" pitchFamily="2" charset="0"/>
                </a:rPr>
                <a:t>গল্পের ভাবার্থ ব্যাখ্যা করতে </a:t>
              </a:r>
              <a:r>
                <a:rPr lang="bn-BD" sz="2800" dirty="0">
                  <a:ln>
                    <a:solidFill>
                      <a:schemeClr val="tx1"/>
                    </a:solidFill>
                  </a:ln>
                  <a:latin typeface="NikoshBAN" pitchFamily="2" charset="0"/>
                  <a:cs typeface="NikoshBAN" pitchFamily="2" charset="0"/>
                </a:rPr>
                <a:t>পারবে।</a:t>
              </a:r>
              <a:endParaRPr lang="en-US" sz="2800" dirty="0">
                <a:ln>
                  <a:solidFill>
                    <a:schemeClr val="tx1"/>
                  </a:solidFill>
                </a:ln>
                <a:latin typeface="NikoshBAN" pitchFamily="2" charset="0"/>
                <a:cs typeface="NikoshBAN" pitchFamily="2" charset="0"/>
              </a:endParaRPr>
            </a:p>
          </p:txBody>
        </p:sp>
        <p:grpSp>
          <p:nvGrpSpPr>
            <p:cNvPr id="66" name="Group 65"/>
            <p:cNvGrpSpPr/>
            <p:nvPr/>
          </p:nvGrpSpPr>
          <p:grpSpPr>
            <a:xfrm>
              <a:off x="444363" y="2437278"/>
              <a:ext cx="826536" cy="876142"/>
              <a:chOff x="685800" y="1848496"/>
              <a:chExt cx="939330" cy="876142"/>
            </a:xfrm>
          </p:grpSpPr>
          <p:sp>
            <p:nvSpPr>
              <p:cNvPr id="67" name="Oval 66"/>
              <p:cNvSpPr/>
              <p:nvPr/>
            </p:nvSpPr>
            <p:spPr>
              <a:xfrm rot="10800000">
                <a:off x="685800" y="1848496"/>
                <a:ext cx="939330" cy="876142"/>
              </a:xfrm>
              <a:prstGeom prst="ellipse">
                <a:avLst/>
              </a:prstGeom>
              <a:solidFill>
                <a:schemeClr val="accent6">
                  <a:lumMod val="60000"/>
                  <a:lumOff val="40000"/>
                </a:schemeClr>
              </a:solidFill>
              <a:ln>
                <a:noFill/>
              </a:ln>
              <a:effectLst>
                <a:outerShdw blurRad="107950" dist="12700" dir="5400000" algn="ctr">
                  <a:srgbClr val="000000"/>
                </a:outerShdw>
              </a:effectLst>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64531" tIns="225248" rIns="164531" bIns="225247" numCol="1" spcCol="1270" anchor="ctr" anchorCtr="0">
                <a:noAutofit/>
              </a:bodyPr>
              <a:lstStyle/>
              <a:p>
                <a:pPr lvl="0" algn="ctr" defTabSz="1600200">
                  <a:lnSpc>
                    <a:spcPct val="90000"/>
                  </a:lnSpc>
                  <a:spcBef>
                    <a:spcPct val="0"/>
                  </a:spcBef>
                  <a:spcAft>
                    <a:spcPct val="35000"/>
                  </a:spcAft>
                </a:pPr>
                <a:endParaRPr lang="en-US" sz="3600" kern="1200" dirty="0">
                  <a:ln>
                    <a:solidFill>
                      <a:schemeClr val="tx1"/>
                    </a:solidFill>
                  </a:ln>
                  <a:solidFill>
                    <a:schemeClr val="tx1"/>
                  </a:solidFill>
                </a:endParaRPr>
              </a:p>
            </p:txBody>
          </p:sp>
          <p:sp>
            <p:nvSpPr>
              <p:cNvPr id="68" name="Oval 67"/>
              <p:cNvSpPr/>
              <p:nvPr/>
            </p:nvSpPr>
            <p:spPr>
              <a:xfrm rot="21445016" flipH="1">
                <a:off x="777238" y="1934743"/>
                <a:ext cx="756451" cy="703647"/>
              </a:xfrm>
              <a:prstGeom prst="ellipse">
                <a:avLst/>
              </a:prstGeom>
              <a:solidFill>
                <a:srgbClr val="92D050"/>
              </a:solidFill>
              <a:ln>
                <a:noFill/>
              </a:ln>
              <a:effectLst>
                <a:outerShdw blurRad="107950" dist="12700" dir="5400000" algn="ctr">
                  <a:srgbClr val="000000"/>
                </a:outerShdw>
              </a:effectLst>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64531" tIns="225248" rIns="164531" bIns="225247" numCol="1" spcCol="1270" anchor="ctr" anchorCtr="0">
                <a:noAutofit/>
              </a:bodyPr>
              <a:lstStyle/>
              <a:p>
                <a:pPr lvl="0" algn="ctr" defTabSz="1600200">
                  <a:lnSpc>
                    <a:spcPct val="90000"/>
                  </a:lnSpc>
                  <a:spcBef>
                    <a:spcPct val="0"/>
                  </a:spcBef>
                  <a:spcAft>
                    <a:spcPct val="35000"/>
                  </a:spcAft>
                </a:pPr>
                <a:r>
                  <a:rPr lang="en-US" sz="3600" dirty="0">
                    <a:ln>
                      <a:solidFill>
                        <a:schemeClr val="tx1"/>
                      </a:solidFill>
                    </a:ln>
                    <a:solidFill>
                      <a:srgbClr val="000066"/>
                    </a:solidFill>
                    <a:latin typeface="NikoshBAN" panose="02000000000000000000" pitchFamily="2" charset="0"/>
                    <a:cs typeface="NikoshBAN" panose="02000000000000000000" pitchFamily="2" charset="0"/>
                  </a:rPr>
                  <a:t>4</a:t>
                </a:r>
                <a:endParaRPr lang="en-US" sz="3600" kern="1200" dirty="0">
                  <a:ln>
                    <a:solidFill>
                      <a:schemeClr val="tx1"/>
                    </a:solidFill>
                  </a:ln>
                  <a:solidFill>
                    <a:srgbClr val="000066"/>
                  </a:solidFill>
                  <a:latin typeface="NikoshBAN" panose="02000000000000000000" pitchFamily="2" charset="0"/>
                  <a:cs typeface="NikoshBAN" panose="02000000000000000000" pitchFamily="2" charset="0"/>
                </a:endParaRPr>
              </a:p>
            </p:txBody>
          </p:sp>
        </p:grpSp>
      </p:grpSp>
    </p:spTree>
    <p:extLst>
      <p:ext uri="{BB962C8B-B14F-4D97-AF65-F5344CB8AC3E}">
        <p14:creationId xmlns="" xmlns:p14="http://schemas.microsoft.com/office/powerpoint/2010/main" val="60802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0-#ppt_w/2"/>
                                          </p:val>
                                        </p:tav>
                                        <p:tav tm="100000">
                                          <p:val>
                                            <p:strVal val="#ppt_x"/>
                                          </p:val>
                                        </p:tav>
                                      </p:tavLst>
                                    </p:anim>
                                    <p:anim calcmode="lin" valueType="num">
                                      <p:cBhvr additive="base">
                                        <p:cTn id="21"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500" fill="hold"/>
                                        <p:tgtEl>
                                          <p:spTgt spid="59"/>
                                        </p:tgtEl>
                                        <p:attrNameLst>
                                          <p:attrName>ppt_x</p:attrName>
                                        </p:attrNameLst>
                                      </p:cBhvr>
                                      <p:tavLst>
                                        <p:tav tm="0">
                                          <p:val>
                                            <p:strVal val="1+#ppt_w/2"/>
                                          </p:val>
                                        </p:tav>
                                        <p:tav tm="100000">
                                          <p:val>
                                            <p:strVal val="#ppt_x"/>
                                          </p:val>
                                        </p:tav>
                                      </p:tavLst>
                                    </p:anim>
                                    <p:anim calcmode="lin" valueType="num">
                                      <p:cBhvr additive="base">
                                        <p:cTn id="2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1+#ppt_w/2"/>
                                          </p:val>
                                        </p:tav>
                                        <p:tav tm="100000">
                                          <p:val>
                                            <p:strVal val="#ppt_x"/>
                                          </p:val>
                                        </p:tav>
                                      </p:tavLst>
                                    </p:anim>
                                    <p:anim calcmode="lin" valueType="num">
                                      <p:cBhvr additive="base">
                                        <p:cTn id="33"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23465" y="391389"/>
            <a:ext cx="3510100"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ln>
                  <a:solidFill>
                    <a:schemeClr val="tx1"/>
                  </a:solidFill>
                </a:ln>
                <a:solidFill>
                  <a:srgbClr val="000066"/>
                </a:solidFill>
                <a:latin typeface="NikoshBAN" pitchFamily="2" charset="0"/>
                <a:cs typeface="NikoshBAN" pitchFamily="2" charset="0"/>
              </a:rPr>
              <a:t>লেখক পরিচিতি</a:t>
            </a:r>
            <a:endParaRPr lang="bn-BD" sz="5400" dirty="0">
              <a:ln>
                <a:solidFill>
                  <a:schemeClr val="tx1"/>
                </a:solidFill>
              </a:ln>
              <a:solidFill>
                <a:srgbClr val="000066"/>
              </a:solidFill>
              <a:latin typeface="NikoshBAN" pitchFamily="2" charset="0"/>
              <a:cs typeface="NikoshBAN" pitchFamily="2" charset="0"/>
            </a:endParaRPr>
          </a:p>
        </p:txBody>
      </p:sp>
      <p:sp>
        <p:nvSpPr>
          <p:cNvPr id="11" name="Freeform 10"/>
          <p:cNvSpPr/>
          <p:nvPr/>
        </p:nvSpPr>
        <p:spPr>
          <a:xfrm>
            <a:off x="2723350" y="1332427"/>
            <a:ext cx="3144051" cy="602137"/>
          </a:xfrm>
          <a:custGeom>
            <a:avLst/>
            <a:gdLst>
              <a:gd name="connsiteX0" fmla="*/ 154770 w 928599"/>
              <a:gd name="connsiteY0" fmla="*/ 0 h 8986456"/>
              <a:gd name="connsiteX1" fmla="*/ 773829 w 928599"/>
              <a:gd name="connsiteY1" fmla="*/ 0 h 8986456"/>
              <a:gd name="connsiteX2" fmla="*/ 928599 w 928599"/>
              <a:gd name="connsiteY2" fmla="*/ 154770 h 8986456"/>
              <a:gd name="connsiteX3" fmla="*/ 928599 w 928599"/>
              <a:gd name="connsiteY3" fmla="*/ 8986456 h 8986456"/>
              <a:gd name="connsiteX4" fmla="*/ 928599 w 928599"/>
              <a:gd name="connsiteY4" fmla="*/ 8986456 h 8986456"/>
              <a:gd name="connsiteX5" fmla="*/ 0 w 928599"/>
              <a:gd name="connsiteY5" fmla="*/ 8986456 h 8986456"/>
              <a:gd name="connsiteX6" fmla="*/ 0 w 928599"/>
              <a:gd name="connsiteY6" fmla="*/ 8986456 h 8986456"/>
              <a:gd name="connsiteX7" fmla="*/ 0 w 928599"/>
              <a:gd name="connsiteY7" fmla="*/ 154770 h 8986456"/>
              <a:gd name="connsiteX8" fmla="*/ 154770 w 928599"/>
              <a:gd name="connsiteY8" fmla="*/ 0 h 898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9" h="8986456">
                <a:moveTo>
                  <a:pt x="928599" y="1497780"/>
                </a:moveTo>
                <a:lnTo>
                  <a:pt x="928599" y="7488676"/>
                </a:lnTo>
                <a:cubicBezTo>
                  <a:pt x="928599" y="8315873"/>
                  <a:pt x="921439" y="8986451"/>
                  <a:pt x="912606" y="8986451"/>
                </a:cubicBezTo>
                <a:lnTo>
                  <a:pt x="0" y="8986451"/>
                </a:lnTo>
                <a:lnTo>
                  <a:pt x="0" y="8986451"/>
                </a:lnTo>
                <a:lnTo>
                  <a:pt x="0" y="5"/>
                </a:lnTo>
                <a:lnTo>
                  <a:pt x="0" y="5"/>
                </a:lnTo>
                <a:lnTo>
                  <a:pt x="912606" y="5"/>
                </a:lnTo>
                <a:cubicBezTo>
                  <a:pt x="921439" y="5"/>
                  <a:pt x="928599" y="670583"/>
                  <a:pt x="928599" y="1497780"/>
                </a:cubicBezTo>
                <a:close/>
              </a:path>
            </a:pathLst>
          </a:custGeom>
          <a:solidFill>
            <a:srgbClr val="92D050"/>
          </a:solidFill>
          <a:ln>
            <a:noFill/>
          </a:ln>
          <a:effectLst>
            <a:outerShdw blurRad="107950" dist="12700" dir="5400000" algn="ctr">
              <a:srgbClr val="000000"/>
            </a:outerShdw>
          </a:effectLst>
          <a:scene3d>
            <a:camera prst="orthographicFront"/>
            <a:lightRig rig="threePt" dir="t"/>
          </a:scene3d>
          <a:sp3d>
            <a:bevelT prst="relaxedInset"/>
          </a:sp3d>
        </p:spPr>
        <p:style>
          <a:lnRef idx="0">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256033" tIns="68190" rIns="68190" bIns="68191" numCol="1" spcCol="1270" anchor="ctr" anchorCtr="0">
            <a:noAutofit/>
          </a:bodyPr>
          <a:lstStyle/>
          <a:p>
            <a:pPr lvl="0"/>
            <a:r>
              <a:rPr lang="bn-IN" dirty="0" smtClean="0">
                <a:ln>
                  <a:solidFill>
                    <a:schemeClr val="tx1"/>
                  </a:solidFill>
                </a:ln>
                <a:latin typeface="NikoshBAN" panose="02000000000000000000" pitchFamily="2" charset="0"/>
                <a:cs typeface="NikoshBAN" panose="02000000000000000000" pitchFamily="2" charset="0"/>
              </a:rPr>
              <a:t>জন্মঃ ৭ মে  ১৮৬১</a:t>
            </a:r>
            <a:r>
              <a:rPr lang="bn-BD" dirty="0" smtClean="0">
                <a:ln>
                  <a:solidFill>
                    <a:schemeClr val="tx1"/>
                  </a:solidFill>
                </a:ln>
                <a:latin typeface="NikoshBAN" panose="02000000000000000000" pitchFamily="2" charset="0"/>
                <a:cs typeface="NikoshBAN" panose="02000000000000000000" pitchFamily="2" charset="0"/>
              </a:rPr>
              <a:t>, ২৫ বৈশাখ ১২৬৮</a:t>
            </a:r>
            <a:endParaRPr lang="en-US" dirty="0">
              <a:ln>
                <a:solidFill>
                  <a:schemeClr val="tx1"/>
                </a:solidFill>
              </a:ln>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 xmlns:a14="http://schemas.microsoft.com/office/drawing/2010/main" val="0"/>
              </a:ext>
            </a:extLst>
          </a:blip>
          <a:srcRect l="12295" r="19705"/>
          <a:stretch/>
        </p:blipFill>
        <p:spPr>
          <a:xfrm>
            <a:off x="3048000" y="2609850"/>
            <a:ext cx="2590800" cy="2857500"/>
          </a:xfrm>
          <a:prstGeom prst="ellipse">
            <a:avLst/>
          </a:prstGeom>
          <a:ln w="63500" cap="rnd">
            <a:solidFill>
              <a:srgbClr val="333333"/>
            </a:solid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sp>
        <p:nvSpPr>
          <p:cNvPr id="35" name="Freeform 34"/>
          <p:cNvSpPr/>
          <p:nvPr/>
        </p:nvSpPr>
        <p:spPr>
          <a:xfrm>
            <a:off x="2723351" y="1977779"/>
            <a:ext cx="3144050" cy="490734"/>
          </a:xfrm>
          <a:custGeom>
            <a:avLst/>
            <a:gdLst>
              <a:gd name="connsiteX0" fmla="*/ 154770 w 928599"/>
              <a:gd name="connsiteY0" fmla="*/ 0 h 8986456"/>
              <a:gd name="connsiteX1" fmla="*/ 773829 w 928599"/>
              <a:gd name="connsiteY1" fmla="*/ 0 h 8986456"/>
              <a:gd name="connsiteX2" fmla="*/ 928599 w 928599"/>
              <a:gd name="connsiteY2" fmla="*/ 154770 h 8986456"/>
              <a:gd name="connsiteX3" fmla="*/ 928599 w 928599"/>
              <a:gd name="connsiteY3" fmla="*/ 8986456 h 8986456"/>
              <a:gd name="connsiteX4" fmla="*/ 928599 w 928599"/>
              <a:gd name="connsiteY4" fmla="*/ 8986456 h 8986456"/>
              <a:gd name="connsiteX5" fmla="*/ 0 w 928599"/>
              <a:gd name="connsiteY5" fmla="*/ 8986456 h 8986456"/>
              <a:gd name="connsiteX6" fmla="*/ 0 w 928599"/>
              <a:gd name="connsiteY6" fmla="*/ 8986456 h 8986456"/>
              <a:gd name="connsiteX7" fmla="*/ 0 w 928599"/>
              <a:gd name="connsiteY7" fmla="*/ 154770 h 8986456"/>
              <a:gd name="connsiteX8" fmla="*/ 154770 w 928599"/>
              <a:gd name="connsiteY8" fmla="*/ 0 h 898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9" h="8986456">
                <a:moveTo>
                  <a:pt x="928599" y="1497780"/>
                </a:moveTo>
                <a:lnTo>
                  <a:pt x="928599" y="7488676"/>
                </a:lnTo>
                <a:cubicBezTo>
                  <a:pt x="928599" y="8315873"/>
                  <a:pt x="921439" y="8986451"/>
                  <a:pt x="912606" y="8986451"/>
                </a:cubicBezTo>
                <a:lnTo>
                  <a:pt x="0" y="8986451"/>
                </a:lnTo>
                <a:lnTo>
                  <a:pt x="0" y="8986451"/>
                </a:lnTo>
                <a:lnTo>
                  <a:pt x="0" y="5"/>
                </a:lnTo>
                <a:lnTo>
                  <a:pt x="0" y="5"/>
                </a:lnTo>
                <a:lnTo>
                  <a:pt x="912606" y="5"/>
                </a:lnTo>
                <a:cubicBezTo>
                  <a:pt x="921439" y="5"/>
                  <a:pt x="928599" y="670583"/>
                  <a:pt x="928599" y="1497780"/>
                </a:cubicBezTo>
                <a:close/>
              </a:path>
            </a:pathLst>
          </a:custGeom>
          <a:solidFill>
            <a:schemeClr val="accent4">
              <a:lumMod val="60000"/>
              <a:lumOff val="40000"/>
            </a:schemeClr>
          </a:solidFill>
          <a:ln>
            <a:noFill/>
          </a:ln>
          <a:effectLst>
            <a:outerShdw blurRad="107950" dist="12700" dir="5400000" algn="ctr">
              <a:srgbClr val="000000"/>
            </a:outerShdw>
          </a:effectLst>
          <a:scene3d>
            <a:camera prst="orthographicFront"/>
            <a:lightRig rig="threePt" dir="t"/>
          </a:scene3d>
          <a:sp3d>
            <a:bevelT prst="relaxedInset"/>
          </a:sp3d>
        </p:spPr>
        <p:style>
          <a:lnRef idx="0">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256033" tIns="68190" rIns="68190" bIns="68191" numCol="1" spcCol="1270" anchor="ctr" anchorCtr="0">
            <a:noAutofit/>
          </a:bodyPr>
          <a:lstStyle/>
          <a:p>
            <a:pPr lvl="0"/>
            <a:r>
              <a:rPr lang="bn-IN" dirty="0">
                <a:ln>
                  <a:solidFill>
                    <a:schemeClr val="tx1"/>
                  </a:solidFill>
                </a:ln>
                <a:solidFill>
                  <a:srgbClr val="00B0F0"/>
                </a:solidFill>
                <a:latin typeface="NikoshBAN" panose="02000000000000000000" pitchFamily="2" charset="0"/>
                <a:cs typeface="NikoshBAN" panose="02000000000000000000" pitchFamily="2" charset="0"/>
              </a:rPr>
              <a:t>মৃত্যুঃ </a:t>
            </a:r>
            <a:r>
              <a:rPr lang="bn-BD" dirty="0" smtClean="0">
                <a:ln>
                  <a:solidFill>
                    <a:schemeClr val="tx1"/>
                  </a:solidFill>
                </a:ln>
                <a:solidFill>
                  <a:srgbClr val="00B0F0"/>
                </a:solidFill>
                <a:latin typeface="NikoshBAN" panose="02000000000000000000" pitchFamily="2" charset="0"/>
                <a:cs typeface="NikoshBAN" panose="02000000000000000000" pitchFamily="2" charset="0"/>
              </a:rPr>
              <a:t>৭ </a:t>
            </a:r>
            <a:r>
              <a:rPr lang="bn-IN" dirty="0" smtClean="0">
                <a:ln>
                  <a:solidFill>
                    <a:schemeClr val="tx1"/>
                  </a:solidFill>
                </a:ln>
                <a:solidFill>
                  <a:srgbClr val="00B0F0"/>
                </a:solidFill>
                <a:latin typeface="NikoshBAN" panose="02000000000000000000" pitchFamily="2" charset="0"/>
                <a:cs typeface="NikoshBAN" panose="02000000000000000000" pitchFamily="2" charset="0"/>
              </a:rPr>
              <a:t>আগস্ট, </a:t>
            </a:r>
            <a:r>
              <a:rPr lang="bn-IN" dirty="0">
                <a:ln>
                  <a:solidFill>
                    <a:schemeClr val="tx1"/>
                  </a:solidFill>
                </a:ln>
                <a:solidFill>
                  <a:srgbClr val="00B0F0"/>
                </a:solidFill>
                <a:latin typeface="NikoshBAN" panose="02000000000000000000" pitchFamily="2" charset="0"/>
                <a:cs typeface="NikoshBAN" panose="02000000000000000000" pitchFamily="2" charset="0"/>
              </a:rPr>
              <a:t>১৯৪১</a:t>
            </a:r>
            <a:r>
              <a:rPr lang="bn-BD" dirty="0">
                <a:ln>
                  <a:solidFill>
                    <a:schemeClr val="tx1"/>
                  </a:solidFill>
                </a:ln>
                <a:solidFill>
                  <a:srgbClr val="00B0F0"/>
                </a:solidFill>
                <a:latin typeface="NikoshBAN" panose="02000000000000000000" pitchFamily="2" charset="0"/>
                <a:cs typeface="NikoshBAN" panose="02000000000000000000" pitchFamily="2" charset="0"/>
              </a:rPr>
              <a:t>, ২২ শ্রাবণ ১৩৪৮</a:t>
            </a:r>
            <a:endParaRPr lang="en-US" dirty="0">
              <a:ln>
                <a:solidFill>
                  <a:schemeClr val="tx1"/>
                </a:solidFill>
              </a:ln>
              <a:solidFill>
                <a:srgbClr val="00B0F0"/>
              </a:solidFill>
              <a:latin typeface="NikoshBAN" panose="02000000000000000000" pitchFamily="2" charset="0"/>
              <a:cs typeface="NikoshBAN" panose="02000000000000000000" pitchFamily="2" charset="0"/>
            </a:endParaRPr>
          </a:p>
        </p:txBody>
      </p:sp>
      <p:sp>
        <p:nvSpPr>
          <p:cNvPr id="36" name="Rectangle 35"/>
          <p:cNvSpPr/>
          <p:nvPr/>
        </p:nvSpPr>
        <p:spPr>
          <a:xfrm rot="19453520">
            <a:off x="5131728" y="1870350"/>
            <a:ext cx="3334597" cy="560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2000" b="1" dirty="0" smtClean="0">
                <a:ln>
                  <a:solidFill>
                    <a:schemeClr val="tx1"/>
                  </a:solidFill>
                </a:ln>
                <a:solidFill>
                  <a:schemeClr val="tx1"/>
                </a:solidFill>
                <a:latin typeface="NikoshBAN" pitchFamily="2" charset="0"/>
                <a:cs typeface="NikoshBAN" pitchFamily="2" charset="0"/>
              </a:rPr>
              <a:t>কোলকাতার জোড়াসাঁকো ঠাকুর পরিবারে</a:t>
            </a:r>
            <a:endParaRPr lang="en-US" sz="2000" b="1" dirty="0">
              <a:ln>
                <a:solidFill>
                  <a:schemeClr val="tx1"/>
                </a:solidFill>
              </a:ln>
              <a:solidFill>
                <a:schemeClr val="tx1"/>
              </a:solidFill>
              <a:latin typeface="NikoshBAN" pitchFamily="2" charset="0"/>
              <a:cs typeface="NikoshBAN" pitchFamily="2" charset="0"/>
            </a:endParaRPr>
          </a:p>
        </p:txBody>
      </p:sp>
      <p:sp>
        <p:nvSpPr>
          <p:cNvPr id="37" name="Rectangle 36"/>
          <p:cNvSpPr/>
          <p:nvPr/>
        </p:nvSpPr>
        <p:spPr>
          <a:xfrm rot="20100641">
            <a:off x="5529177" y="2665993"/>
            <a:ext cx="3386664" cy="5922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000" b="1" dirty="0">
                <a:ln>
                  <a:solidFill>
                    <a:schemeClr val="tx1"/>
                  </a:solidFill>
                </a:ln>
                <a:solidFill>
                  <a:schemeClr val="tx1"/>
                </a:solidFill>
                <a:latin typeface="NikoshBAN" pitchFamily="2" charset="0"/>
                <a:cs typeface="NikoshBAN" pitchFamily="2" charset="0"/>
              </a:rPr>
              <a:t>পিতাঃ দেবেন্দ্রনাথ ঠাকুর, </a:t>
            </a:r>
            <a:r>
              <a:rPr lang="bn-IN" sz="2000" b="1" dirty="0" smtClean="0">
                <a:ln>
                  <a:solidFill>
                    <a:schemeClr val="tx1"/>
                  </a:solidFill>
                </a:ln>
                <a:solidFill>
                  <a:schemeClr val="tx1"/>
                </a:solidFill>
                <a:latin typeface="NikoshBAN" pitchFamily="2" charset="0"/>
                <a:cs typeface="NikoshBAN" pitchFamily="2" charset="0"/>
              </a:rPr>
              <a:t>মাতাঃ</a:t>
            </a:r>
            <a:r>
              <a:rPr lang="bn-BD" sz="2000" b="1" dirty="0" smtClean="0">
                <a:ln>
                  <a:solidFill>
                    <a:schemeClr val="tx1"/>
                  </a:solidFill>
                </a:ln>
                <a:solidFill>
                  <a:schemeClr val="tx1"/>
                </a:solidFill>
                <a:latin typeface="NikoshBAN" pitchFamily="2" charset="0"/>
                <a:cs typeface="NikoshBAN" pitchFamily="2" charset="0"/>
              </a:rPr>
              <a:t> </a:t>
            </a:r>
            <a:r>
              <a:rPr lang="bn-IN" sz="2000" b="1" dirty="0" smtClean="0">
                <a:ln>
                  <a:solidFill>
                    <a:schemeClr val="tx1"/>
                  </a:solidFill>
                </a:ln>
                <a:solidFill>
                  <a:schemeClr val="tx1"/>
                </a:solidFill>
                <a:latin typeface="NikoshBAN" pitchFamily="2" charset="0"/>
                <a:cs typeface="NikoshBAN" pitchFamily="2" charset="0"/>
              </a:rPr>
              <a:t>সারদা</a:t>
            </a:r>
            <a:r>
              <a:rPr lang="bn-BD" sz="2000" b="1" dirty="0" smtClean="0">
                <a:ln>
                  <a:solidFill>
                    <a:schemeClr val="tx1"/>
                  </a:solidFill>
                </a:ln>
                <a:solidFill>
                  <a:schemeClr val="tx1"/>
                </a:solidFill>
                <a:latin typeface="NikoshBAN" pitchFamily="2" charset="0"/>
                <a:cs typeface="NikoshBAN" pitchFamily="2" charset="0"/>
              </a:rPr>
              <a:t> </a:t>
            </a:r>
            <a:r>
              <a:rPr lang="bn-IN" sz="2000" b="1" dirty="0">
                <a:ln>
                  <a:solidFill>
                    <a:schemeClr val="tx1"/>
                  </a:solidFill>
                </a:ln>
                <a:solidFill>
                  <a:schemeClr val="tx1"/>
                </a:solidFill>
                <a:latin typeface="NikoshBAN" pitchFamily="2" charset="0"/>
                <a:cs typeface="NikoshBAN" pitchFamily="2" charset="0"/>
              </a:rPr>
              <a:t>সুন্দরী দেবী </a:t>
            </a:r>
            <a:endParaRPr lang="en-US" sz="2000" b="1" dirty="0">
              <a:ln>
                <a:solidFill>
                  <a:schemeClr val="tx1"/>
                </a:solidFill>
              </a:ln>
              <a:solidFill>
                <a:schemeClr val="tx1"/>
              </a:solidFill>
              <a:latin typeface="NikoshBAN" pitchFamily="2" charset="0"/>
              <a:cs typeface="NikoshBAN" pitchFamily="2" charset="0"/>
            </a:endParaRPr>
          </a:p>
        </p:txBody>
      </p:sp>
      <p:sp>
        <p:nvSpPr>
          <p:cNvPr id="38" name="Rectangle 37"/>
          <p:cNvSpPr/>
          <p:nvPr/>
        </p:nvSpPr>
        <p:spPr>
          <a:xfrm rot="527649">
            <a:off x="5678457" y="4174497"/>
            <a:ext cx="309638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b="1" dirty="0" smtClean="0">
                <a:ln>
                  <a:solidFill>
                    <a:schemeClr val="tx1"/>
                  </a:solidFill>
                </a:ln>
                <a:solidFill>
                  <a:schemeClr val="tx1"/>
                </a:solidFill>
                <a:latin typeface="NikoshBAN" pitchFamily="2" charset="0"/>
                <a:cs typeface="NikoshBAN" pitchFamily="2" charset="0"/>
              </a:rPr>
              <a:t>পিতামহ প্রিন্স দ্বারকানাথ ঠাকুর</a:t>
            </a:r>
            <a:endParaRPr lang="en-US" b="1" dirty="0">
              <a:ln>
                <a:solidFill>
                  <a:schemeClr val="tx1"/>
                </a:solidFill>
              </a:ln>
              <a:solidFill>
                <a:schemeClr val="tx1"/>
              </a:solidFill>
              <a:latin typeface="NikoshBAN" pitchFamily="2" charset="0"/>
              <a:cs typeface="NikoshBAN" pitchFamily="2" charset="0"/>
            </a:endParaRPr>
          </a:p>
        </p:txBody>
      </p:sp>
      <p:sp>
        <p:nvSpPr>
          <p:cNvPr id="39" name="Rectangle 38"/>
          <p:cNvSpPr/>
          <p:nvPr/>
        </p:nvSpPr>
        <p:spPr>
          <a:xfrm rot="837859">
            <a:off x="5530401" y="4842635"/>
            <a:ext cx="3222226" cy="417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b="1" dirty="0" smtClean="0">
                <a:ln>
                  <a:solidFill>
                    <a:schemeClr val="tx1"/>
                  </a:solidFill>
                </a:ln>
                <a:solidFill>
                  <a:schemeClr val="tx1"/>
                </a:solidFill>
                <a:latin typeface="NikoshBAN" pitchFamily="2" charset="0"/>
                <a:cs typeface="NikoshBAN" pitchFamily="2" charset="0"/>
              </a:rPr>
              <a:t>১৫ বছর বয়সে ‘বনফুল; কাব্য প্রকাশিত</a:t>
            </a:r>
            <a:endParaRPr lang="en-US" b="1" dirty="0">
              <a:ln>
                <a:solidFill>
                  <a:schemeClr val="tx1"/>
                </a:solidFill>
              </a:ln>
              <a:solidFill>
                <a:schemeClr val="tx1"/>
              </a:solidFill>
              <a:latin typeface="NikoshBAN" pitchFamily="2" charset="0"/>
              <a:cs typeface="NikoshBAN" pitchFamily="2" charset="0"/>
            </a:endParaRPr>
          </a:p>
        </p:txBody>
      </p:sp>
      <p:sp>
        <p:nvSpPr>
          <p:cNvPr id="41" name="Rectangle 40"/>
          <p:cNvSpPr/>
          <p:nvPr/>
        </p:nvSpPr>
        <p:spPr>
          <a:xfrm rot="20132744">
            <a:off x="505184" y="5504559"/>
            <a:ext cx="2992536"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ln>
                  <a:solidFill>
                    <a:schemeClr val="tx1"/>
                  </a:solidFill>
                </a:ln>
                <a:solidFill>
                  <a:schemeClr val="tx1"/>
                </a:solidFill>
                <a:latin typeface="NikoshBAN" panose="02000000000000000000" pitchFamily="2" charset="0"/>
                <a:cs typeface="NikoshBAN" panose="02000000000000000000" pitchFamily="2" charset="0"/>
              </a:rPr>
              <a:t>সাহিত্যের সকল শাখায় পদচারণা</a:t>
            </a:r>
            <a:endParaRPr lang="en-US" sz="2000" b="1" dirty="0">
              <a:ln>
                <a:solidFill>
                  <a:schemeClr val="tx1"/>
                </a:solidFill>
              </a:ln>
              <a:solidFill>
                <a:schemeClr val="tx1"/>
              </a:solidFill>
              <a:latin typeface="NikoshBAN" pitchFamily="2" charset="0"/>
              <a:cs typeface="NikoshBAN" pitchFamily="2" charset="0"/>
            </a:endParaRPr>
          </a:p>
        </p:txBody>
      </p:sp>
      <p:sp>
        <p:nvSpPr>
          <p:cNvPr id="42" name="Rectangle 41"/>
          <p:cNvSpPr/>
          <p:nvPr/>
        </p:nvSpPr>
        <p:spPr>
          <a:xfrm rot="2047511">
            <a:off x="542572" y="2162854"/>
            <a:ext cx="2922319" cy="497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1400" b="1" dirty="0" smtClean="0">
                <a:ln>
                  <a:solidFill>
                    <a:schemeClr val="tx1"/>
                  </a:solidFill>
                </a:ln>
                <a:solidFill>
                  <a:schemeClr val="tx1"/>
                </a:solidFill>
                <a:latin typeface="NikoshBAN" pitchFamily="2" charset="0"/>
                <a:cs typeface="NikoshBAN" pitchFamily="2" charset="0"/>
              </a:rPr>
              <a:t>বিদ্যালয়ে</a:t>
            </a:r>
            <a:r>
              <a:rPr lang="bn-BD" sz="1400" b="1" dirty="0">
                <a:ln>
                  <a:solidFill>
                    <a:schemeClr val="tx1"/>
                  </a:solidFill>
                </a:ln>
                <a:solidFill>
                  <a:schemeClr val="tx1"/>
                </a:solidFill>
                <a:latin typeface="NikoshBAN" pitchFamily="2" charset="0"/>
                <a:cs typeface="NikoshBAN" pitchFamily="2" charset="0"/>
              </a:rPr>
              <a:t> </a:t>
            </a:r>
            <a:r>
              <a:rPr lang="bn-BD" sz="1400" b="1" dirty="0" smtClean="0">
                <a:ln>
                  <a:solidFill>
                    <a:schemeClr val="tx1"/>
                  </a:solidFill>
                </a:ln>
                <a:solidFill>
                  <a:schemeClr val="tx1"/>
                </a:solidFill>
                <a:latin typeface="NikoshBAN" pitchFamily="2" charset="0"/>
                <a:cs typeface="NikoshBAN" pitchFamily="2" charset="0"/>
              </a:rPr>
              <a:t>আনুষ্ঠানিক </a:t>
            </a:r>
            <a:r>
              <a:rPr lang="bn-IN" sz="1400" b="1" dirty="0">
                <a:ln>
                  <a:solidFill>
                    <a:schemeClr val="tx1"/>
                  </a:solidFill>
                </a:ln>
                <a:solidFill>
                  <a:schemeClr val="tx1"/>
                </a:solidFill>
                <a:latin typeface="NikoshBAN" pitchFamily="2" charset="0"/>
                <a:cs typeface="NikoshBAN" pitchFamily="2" charset="0"/>
              </a:rPr>
              <a:t>শিক্ষা তিনি </a:t>
            </a:r>
            <a:r>
              <a:rPr lang="bn-BD" sz="1400" b="1" dirty="0">
                <a:ln>
                  <a:solidFill>
                    <a:schemeClr val="tx1"/>
                  </a:solidFill>
                </a:ln>
                <a:solidFill>
                  <a:schemeClr val="tx1"/>
                </a:solidFill>
                <a:latin typeface="NikoshBAN" pitchFamily="2" charset="0"/>
                <a:cs typeface="NikoshBAN" pitchFamily="2" charset="0"/>
              </a:rPr>
              <a:t>লাভ করেন নি, </a:t>
            </a:r>
            <a:r>
              <a:rPr lang="bn-IN" sz="1400" b="1" dirty="0">
                <a:ln>
                  <a:solidFill>
                    <a:schemeClr val="tx1"/>
                  </a:solidFill>
                </a:ln>
                <a:solidFill>
                  <a:schemeClr val="tx1"/>
                </a:solidFill>
                <a:latin typeface="NikoshBAN" pitchFamily="2" charset="0"/>
                <a:cs typeface="NikoshBAN" pitchFamily="2" charset="0"/>
              </a:rPr>
              <a:t>গৃহশিক্ষ</a:t>
            </a:r>
            <a:r>
              <a:rPr lang="bn-BD" sz="1400" b="1" dirty="0">
                <a:ln>
                  <a:solidFill>
                    <a:schemeClr val="tx1"/>
                  </a:solidFill>
                </a:ln>
                <a:solidFill>
                  <a:schemeClr val="tx1"/>
                </a:solidFill>
                <a:latin typeface="NikoshBAN" pitchFamily="2" charset="0"/>
                <a:cs typeface="NikoshBAN" pitchFamily="2" charset="0"/>
              </a:rPr>
              <a:t>কের কাছে শিক্ষা লাভ করেন</a:t>
            </a:r>
            <a:endParaRPr lang="en-US" sz="1400" b="1" dirty="0">
              <a:ln>
                <a:solidFill>
                  <a:schemeClr val="tx1"/>
                </a:solidFill>
              </a:ln>
              <a:solidFill>
                <a:schemeClr val="tx1"/>
              </a:solidFill>
              <a:latin typeface="NikoshBAN" pitchFamily="2" charset="0"/>
              <a:cs typeface="NikoshBAN" pitchFamily="2" charset="0"/>
            </a:endParaRPr>
          </a:p>
        </p:txBody>
      </p:sp>
      <p:sp>
        <p:nvSpPr>
          <p:cNvPr id="43" name="Rectangle 42"/>
          <p:cNvSpPr/>
          <p:nvPr/>
        </p:nvSpPr>
        <p:spPr>
          <a:xfrm rot="20379636">
            <a:off x="260630" y="4454752"/>
            <a:ext cx="2868756" cy="898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1700" b="1" dirty="0" smtClean="0">
                <a:ln>
                  <a:solidFill>
                    <a:schemeClr val="tx1"/>
                  </a:solidFill>
                </a:ln>
                <a:solidFill>
                  <a:schemeClr val="tx1"/>
                </a:solidFill>
                <a:latin typeface="NikoshBAN" pitchFamily="2" charset="0"/>
                <a:cs typeface="NikoshBAN" pitchFamily="2" charset="0"/>
              </a:rPr>
              <a:t>একাধারে সাহিত্যিক, গবেষক, প্রাবন্ধিক, অভিনেতা, দার্শনিক, গীতিকার, সুরকার</a:t>
            </a:r>
            <a:endParaRPr lang="en-US" sz="1700" b="1" dirty="0">
              <a:ln>
                <a:solidFill>
                  <a:schemeClr val="tx1"/>
                </a:solidFill>
              </a:ln>
              <a:solidFill>
                <a:schemeClr val="tx1"/>
              </a:solidFill>
              <a:latin typeface="NikoshBAN" pitchFamily="2" charset="0"/>
              <a:cs typeface="NikoshBAN" pitchFamily="2" charset="0"/>
            </a:endParaRPr>
          </a:p>
        </p:txBody>
      </p:sp>
      <p:sp>
        <p:nvSpPr>
          <p:cNvPr id="14" name="Rectangle 13"/>
          <p:cNvSpPr/>
          <p:nvPr/>
        </p:nvSpPr>
        <p:spPr>
          <a:xfrm rot="1198295">
            <a:off x="5251159" y="5397645"/>
            <a:ext cx="3063376" cy="541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b="1" dirty="0" smtClean="0">
                <a:ln>
                  <a:solidFill>
                    <a:schemeClr val="tx1"/>
                  </a:solidFill>
                </a:ln>
                <a:solidFill>
                  <a:schemeClr val="tx1"/>
                </a:solidFill>
                <a:latin typeface="NikoshBAN" panose="02000000000000000000" pitchFamily="2" charset="0"/>
                <a:cs typeface="NikoshBAN" panose="02000000000000000000" pitchFamily="2" charset="0"/>
              </a:rPr>
              <a:t>১৯১৩ সালে ‘গীতাঞ্জলি’ কাব্যের জন্য এশীয়দের মধ্যে ১ম নোবেল পুরস্কার লাভ</a:t>
            </a:r>
            <a:endParaRPr lang="en-US" b="1"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15" name="Rectangle 14"/>
          <p:cNvSpPr/>
          <p:nvPr/>
        </p:nvSpPr>
        <p:spPr>
          <a:xfrm rot="395314">
            <a:off x="404999" y="3283648"/>
            <a:ext cx="2595356" cy="5805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1600" b="1" dirty="0" smtClean="0">
                <a:ln>
                  <a:solidFill>
                    <a:schemeClr val="tx1"/>
                  </a:solidFill>
                </a:ln>
                <a:solidFill>
                  <a:schemeClr val="tx1"/>
                </a:solidFill>
                <a:latin typeface="NikoshBAN" pitchFamily="2" charset="0"/>
                <a:cs typeface="NikoshBAN" pitchFamily="2" charset="0"/>
              </a:rPr>
              <a:t>বাল্যকালেই কবি প্রতিভার উন্মেষ ঘটে</a:t>
            </a:r>
            <a:endParaRPr lang="en-US" sz="1600" b="1" dirty="0">
              <a:ln>
                <a:solidFill>
                  <a:schemeClr val="tx1"/>
                </a:solidFill>
              </a:ln>
              <a:solidFill>
                <a:schemeClr val="tx1"/>
              </a:solidFill>
              <a:latin typeface="NikoshBAN" pitchFamily="2" charset="0"/>
              <a:cs typeface="NikoshBAN" pitchFamily="2" charset="0"/>
            </a:endParaRPr>
          </a:p>
        </p:txBody>
      </p:sp>
      <p:sp>
        <p:nvSpPr>
          <p:cNvPr id="3" name="Trapezoid 2"/>
          <p:cNvSpPr/>
          <p:nvPr/>
        </p:nvSpPr>
        <p:spPr>
          <a:xfrm>
            <a:off x="1990164" y="5483845"/>
            <a:ext cx="4637318" cy="1090714"/>
          </a:xfrm>
          <a:prstGeom prst="trapezoid">
            <a:avLst>
              <a:gd name="adj" fmla="val 1126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600" b="1" u="sng" dirty="0" smtClean="0">
                <a:ln>
                  <a:solidFill>
                    <a:schemeClr val="tx1"/>
                  </a:solidFill>
                </a:ln>
                <a:solidFill>
                  <a:schemeClr val="tx1"/>
                </a:solidFill>
                <a:latin typeface="NikoshBAN" panose="02000000000000000000" pitchFamily="2" charset="0"/>
                <a:cs typeface="NikoshBAN" panose="02000000000000000000" pitchFamily="2" charset="0"/>
              </a:rPr>
              <a:t>উল্লেখযোগ্য রচনাবলি</a:t>
            </a:r>
          </a:p>
          <a:p>
            <a:pPr algn="just"/>
            <a:r>
              <a:rPr lang="bn-BD" sz="1600" b="1" dirty="0" smtClean="0">
                <a:ln>
                  <a:solidFill>
                    <a:schemeClr val="tx1"/>
                  </a:solidFill>
                </a:ln>
                <a:solidFill>
                  <a:schemeClr val="tx1"/>
                </a:solidFill>
                <a:latin typeface="NikoshBAN" panose="02000000000000000000" pitchFamily="2" charset="0"/>
                <a:cs typeface="NikoshBAN" panose="02000000000000000000" pitchFamily="2" charset="0"/>
              </a:rPr>
              <a:t>সোনারতরী, গীতাঞ্জলি, চিত্রা, শেষের কবিতা, চোখের বালি, ঘর বাইরে, বিসর্জন, ক্ষণিকা, গল্পগুচ্ছ, মানসী, বলাকা, যোগাযোগ, কল্পনা।</a:t>
            </a:r>
            <a:endParaRPr lang="en-US" sz="1600" b="1" dirty="0">
              <a:ln>
                <a:solidFill>
                  <a:schemeClr val="tx1"/>
                </a:solidFill>
              </a:ln>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773540415"/>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0-#ppt_w/2"/>
                                          </p:val>
                                        </p:tav>
                                        <p:tav tm="100000">
                                          <p:val>
                                            <p:strVal val="#ppt_x"/>
                                          </p:val>
                                        </p:tav>
                                      </p:tavLst>
                                    </p:anim>
                                    <p:anim calcmode="lin" valueType="num">
                                      <p:cBhvr additive="base">
                                        <p:cTn id="13"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2000" fill="hold"/>
                                        <p:tgtEl>
                                          <p:spTgt spid="36"/>
                                        </p:tgtEl>
                                        <p:attrNameLst>
                                          <p:attrName>ppt_x</p:attrName>
                                        </p:attrNameLst>
                                      </p:cBhvr>
                                      <p:tavLst>
                                        <p:tav tm="0">
                                          <p:val>
                                            <p:strVal val="1+#ppt_w/2"/>
                                          </p:val>
                                        </p:tav>
                                        <p:tav tm="100000">
                                          <p:val>
                                            <p:strVal val="#ppt_x"/>
                                          </p:val>
                                        </p:tav>
                                      </p:tavLst>
                                    </p:anim>
                                    <p:anim calcmode="lin" valueType="num">
                                      <p:cBhvr additive="base">
                                        <p:cTn id="19" dur="20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2000" fill="hold"/>
                                        <p:tgtEl>
                                          <p:spTgt spid="37"/>
                                        </p:tgtEl>
                                        <p:attrNameLst>
                                          <p:attrName>ppt_x</p:attrName>
                                        </p:attrNameLst>
                                      </p:cBhvr>
                                      <p:tavLst>
                                        <p:tav tm="0">
                                          <p:val>
                                            <p:strVal val="1+#ppt_w/2"/>
                                          </p:val>
                                        </p:tav>
                                        <p:tav tm="100000">
                                          <p:val>
                                            <p:strVal val="#ppt_x"/>
                                          </p:val>
                                        </p:tav>
                                      </p:tavLst>
                                    </p:anim>
                                    <p:anim calcmode="lin" valueType="num">
                                      <p:cBhvr additive="base">
                                        <p:cTn id="25" dur="2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2000" fill="hold"/>
                                        <p:tgtEl>
                                          <p:spTgt spid="38"/>
                                        </p:tgtEl>
                                        <p:attrNameLst>
                                          <p:attrName>ppt_x</p:attrName>
                                        </p:attrNameLst>
                                      </p:cBhvr>
                                      <p:tavLst>
                                        <p:tav tm="0">
                                          <p:val>
                                            <p:strVal val="1+#ppt_w/2"/>
                                          </p:val>
                                        </p:tav>
                                        <p:tav tm="100000">
                                          <p:val>
                                            <p:strVal val="#ppt_x"/>
                                          </p:val>
                                        </p:tav>
                                      </p:tavLst>
                                    </p:anim>
                                    <p:anim calcmode="lin" valueType="num">
                                      <p:cBhvr additive="base">
                                        <p:cTn id="31" dur="20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2000" fill="hold"/>
                                        <p:tgtEl>
                                          <p:spTgt spid="39"/>
                                        </p:tgtEl>
                                        <p:attrNameLst>
                                          <p:attrName>ppt_x</p:attrName>
                                        </p:attrNameLst>
                                      </p:cBhvr>
                                      <p:tavLst>
                                        <p:tav tm="0">
                                          <p:val>
                                            <p:strVal val="0-#ppt_w/2"/>
                                          </p:val>
                                        </p:tav>
                                        <p:tav tm="100000">
                                          <p:val>
                                            <p:strVal val="#ppt_x"/>
                                          </p:val>
                                        </p:tav>
                                      </p:tavLst>
                                    </p:anim>
                                    <p:anim calcmode="lin" valueType="num">
                                      <p:cBhvr additive="base">
                                        <p:cTn id="37" dur="2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000" fill="hold"/>
                                        <p:tgtEl>
                                          <p:spTgt spid="14"/>
                                        </p:tgtEl>
                                        <p:attrNameLst>
                                          <p:attrName>ppt_x</p:attrName>
                                        </p:attrNameLst>
                                      </p:cBhvr>
                                      <p:tavLst>
                                        <p:tav tm="0">
                                          <p:val>
                                            <p:strVal val="0-#ppt_w/2"/>
                                          </p:val>
                                        </p:tav>
                                        <p:tav tm="100000">
                                          <p:val>
                                            <p:strVal val="#ppt_x"/>
                                          </p:val>
                                        </p:tav>
                                      </p:tavLst>
                                    </p:anim>
                                    <p:anim calcmode="lin" valueType="num">
                                      <p:cBhvr additive="base">
                                        <p:cTn id="43"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20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12"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2000" fill="hold"/>
                                        <p:tgtEl>
                                          <p:spTgt spid="43"/>
                                        </p:tgtEl>
                                        <p:attrNameLst>
                                          <p:attrName>ppt_x</p:attrName>
                                        </p:attrNameLst>
                                      </p:cBhvr>
                                      <p:tavLst>
                                        <p:tav tm="0">
                                          <p:val>
                                            <p:strVal val="0-#ppt_w/2"/>
                                          </p:val>
                                        </p:tav>
                                        <p:tav tm="100000">
                                          <p:val>
                                            <p:strVal val="#ppt_x"/>
                                          </p:val>
                                        </p:tav>
                                      </p:tavLst>
                                    </p:anim>
                                    <p:anim calcmode="lin" valueType="num">
                                      <p:cBhvr additive="base">
                                        <p:cTn id="59" dur="20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2"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2000" fill="hold"/>
                                        <p:tgtEl>
                                          <p:spTgt spid="15"/>
                                        </p:tgtEl>
                                        <p:attrNameLst>
                                          <p:attrName>ppt_x</p:attrName>
                                        </p:attrNameLst>
                                      </p:cBhvr>
                                      <p:tavLst>
                                        <p:tav tm="0">
                                          <p:val>
                                            <p:strVal val="0-#ppt_w/2"/>
                                          </p:val>
                                        </p:tav>
                                        <p:tav tm="100000">
                                          <p:val>
                                            <p:strVal val="#ppt_x"/>
                                          </p:val>
                                        </p:tav>
                                      </p:tavLst>
                                    </p:anim>
                                    <p:anim calcmode="lin" valueType="num">
                                      <p:cBhvr additive="base">
                                        <p:cTn id="65"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3"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additive="base">
                                        <p:cTn id="70" dur="2000" fill="hold"/>
                                        <p:tgtEl>
                                          <p:spTgt spid="42"/>
                                        </p:tgtEl>
                                        <p:attrNameLst>
                                          <p:attrName>ppt_x</p:attrName>
                                        </p:attrNameLst>
                                      </p:cBhvr>
                                      <p:tavLst>
                                        <p:tav tm="0">
                                          <p:val>
                                            <p:strVal val="1+#ppt_w/2"/>
                                          </p:val>
                                        </p:tav>
                                        <p:tav tm="100000">
                                          <p:val>
                                            <p:strVal val="#ppt_x"/>
                                          </p:val>
                                        </p:tav>
                                      </p:tavLst>
                                    </p:anim>
                                    <p:anim calcmode="lin" valueType="num">
                                      <p:cBhvr additive="base">
                                        <p:cTn id="71" dur="20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80">
                                          <p:stCondLst>
                                            <p:cond delay="0"/>
                                          </p:stCondLst>
                                        </p:cTn>
                                        <p:tgtEl>
                                          <p:spTgt spid="35"/>
                                        </p:tgtEl>
                                      </p:cBhvr>
                                    </p:animEffect>
                                    <p:anim calcmode="lin" valueType="num">
                                      <p:cBhvr>
                                        <p:cTn id="77"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82" dur="26">
                                          <p:stCondLst>
                                            <p:cond delay="650"/>
                                          </p:stCondLst>
                                        </p:cTn>
                                        <p:tgtEl>
                                          <p:spTgt spid="35"/>
                                        </p:tgtEl>
                                      </p:cBhvr>
                                      <p:to x="100000" y="60000"/>
                                    </p:animScale>
                                    <p:animScale>
                                      <p:cBhvr>
                                        <p:cTn id="83" dur="166" decel="50000">
                                          <p:stCondLst>
                                            <p:cond delay="676"/>
                                          </p:stCondLst>
                                        </p:cTn>
                                        <p:tgtEl>
                                          <p:spTgt spid="35"/>
                                        </p:tgtEl>
                                      </p:cBhvr>
                                      <p:to x="100000" y="100000"/>
                                    </p:animScale>
                                    <p:animScale>
                                      <p:cBhvr>
                                        <p:cTn id="84" dur="26">
                                          <p:stCondLst>
                                            <p:cond delay="1312"/>
                                          </p:stCondLst>
                                        </p:cTn>
                                        <p:tgtEl>
                                          <p:spTgt spid="35"/>
                                        </p:tgtEl>
                                      </p:cBhvr>
                                      <p:to x="100000" y="80000"/>
                                    </p:animScale>
                                    <p:animScale>
                                      <p:cBhvr>
                                        <p:cTn id="85" dur="166" decel="50000">
                                          <p:stCondLst>
                                            <p:cond delay="1338"/>
                                          </p:stCondLst>
                                        </p:cTn>
                                        <p:tgtEl>
                                          <p:spTgt spid="35"/>
                                        </p:tgtEl>
                                      </p:cBhvr>
                                      <p:to x="100000" y="100000"/>
                                    </p:animScale>
                                    <p:animScale>
                                      <p:cBhvr>
                                        <p:cTn id="86" dur="26">
                                          <p:stCondLst>
                                            <p:cond delay="1642"/>
                                          </p:stCondLst>
                                        </p:cTn>
                                        <p:tgtEl>
                                          <p:spTgt spid="35"/>
                                        </p:tgtEl>
                                      </p:cBhvr>
                                      <p:to x="100000" y="90000"/>
                                    </p:animScale>
                                    <p:animScale>
                                      <p:cBhvr>
                                        <p:cTn id="87" dur="166" decel="50000">
                                          <p:stCondLst>
                                            <p:cond delay="1668"/>
                                          </p:stCondLst>
                                        </p:cTn>
                                        <p:tgtEl>
                                          <p:spTgt spid="35"/>
                                        </p:tgtEl>
                                      </p:cBhvr>
                                      <p:to x="100000" y="100000"/>
                                    </p:animScale>
                                    <p:animScale>
                                      <p:cBhvr>
                                        <p:cTn id="88" dur="26">
                                          <p:stCondLst>
                                            <p:cond delay="1808"/>
                                          </p:stCondLst>
                                        </p:cTn>
                                        <p:tgtEl>
                                          <p:spTgt spid="35"/>
                                        </p:tgtEl>
                                      </p:cBhvr>
                                      <p:to x="100000" y="95000"/>
                                    </p:animScale>
                                    <p:animScale>
                                      <p:cBhvr>
                                        <p:cTn id="89"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5" grpId="0" animBg="1"/>
      <p:bldP spid="36" grpId="0" animBg="1"/>
      <p:bldP spid="37" grpId="0" animBg="1"/>
      <p:bldP spid="38" grpId="0" animBg="1"/>
      <p:bldP spid="39" grpId="0" animBg="1"/>
      <p:bldP spid="41" grpId="0" animBg="1"/>
      <p:bldP spid="42" grpId="0" animBg="1"/>
      <p:bldP spid="43" grpId="0" animBg="1"/>
      <p:bldP spid="14" grpId="0" animBg="1"/>
      <p:bldP spid="15"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3160478"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ln>
                  <a:solidFill>
                    <a:schemeClr val="tx1"/>
                  </a:solidFill>
                </a:ln>
                <a:solidFill>
                  <a:srgbClr val="000066"/>
                </a:solidFill>
                <a:latin typeface="NikoshBAN" pitchFamily="2" charset="0"/>
                <a:cs typeface="NikoshBAN" pitchFamily="2" charset="0"/>
              </a:rPr>
              <a:t>একক কাজ</a:t>
            </a:r>
            <a:endParaRPr lang="bn-BD" sz="5400" dirty="0">
              <a:ln>
                <a:solidFill>
                  <a:schemeClr val="tx1"/>
                </a:solidFill>
              </a:ln>
              <a:solidFill>
                <a:srgbClr val="000066"/>
              </a:solidFill>
              <a:latin typeface="NikoshBAN" pitchFamily="2" charset="0"/>
              <a:cs typeface="NikoshBAN" pitchFamily="2" charset="0"/>
            </a:endParaRPr>
          </a:p>
        </p:txBody>
      </p:sp>
      <p:sp>
        <p:nvSpPr>
          <p:cNvPr id="4" name="Freeform 3"/>
          <p:cNvSpPr/>
          <p:nvPr/>
        </p:nvSpPr>
        <p:spPr>
          <a:xfrm>
            <a:off x="393540" y="4020671"/>
            <a:ext cx="8419530" cy="2151529"/>
          </a:xfrm>
          <a:custGeom>
            <a:avLst/>
            <a:gdLst>
              <a:gd name="connsiteX0" fmla="*/ 154770 w 928599"/>
              <a:gd name="connsiteY0" fmla="*/ 0 h 8986456"/>
              <a:gd name="connsiteX1" fmla="*/ 773829 w 928599"/>
              <a:gd name="connsiteY1" fmla="*/ 0 h 8986456"/>
              <a:gd name="connsiteX2" fmla="*/ 928599 w 928599"/>
              <a:gd name="connsiteY2" fmla="*/ 154770 h 8986456"/>
              <a:gd name="connsiteX3" fmla="*/ 928599 w 928599"/>
              <a:gd name="connsiteY3" fmla="*/ 8986456 h 8986456"/>
              <a:gd name="connsiteX4" fmla="*/ 928599 w 928599"/>
              <a:gd name="connsiteY4" fmla="*/ 8986456 h 8986456"/>
              <a:gd name="connsiteX5" fmla="*/ 0 w 928599"/>
              <a:gd name="connsiteY5" fmla="*/ 8986456 h 8986456"/>
              <a:gd name="connsiteX6" fmla="*/ 0 w 928599"/>
              <a:gd name="connsiteY6" fmla="*/ 8986456 h 8986456"/>
              <a:gd name="connsiteX7" fmla="*/ 0 w 928599"/>
              <a:gd name="connsiteY7" fmla="*/ 154770 h 8986456"/>
              <a:gd name="connsiteX8" fmla="*/ 154770 w 928599"/>
              <a:gd name="connsiteY8" fmla="*/ 0 h 898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9" h="8986456">
                <a:moveTo>
                  <a:pt x="928599" y="1497780"/>
                </a:moveTo>
                <a:lnTo>
                  <a:pt x="928599" y="7488676"/>
                </a:lnTo>
                <a:cubicBezTo>
                  <a:pt x="928599" y="8315873"/>
                  <a:pt x="921439" y="8986451"/>
                  <a:pt x="912606" y="8986451"/>
                </a:cubicBezTo>
                <a:lnTo>
                  <a:pt x="0" y="8986451"/>
                </a:lnTo>
                <a:lnTo>
                  <a:pt x="0" y="8986451"/>
                </a:lnTo>
                <a:lnTo>
                  <a:pt x="0" y="5"/>
                </a:lnTo>
                <a:lnTo>
                  <a:pt x="0" y="5"/>
                </a:lnTo>
                <a:lnTo>
                  <a:pt x="912606" y="5"/>
                </a:lnTo>
                <a:cubicBezTo>
                  <a:pt x="921439" y="5"/>
                  <a:pt x="928599" y="670583"/>
                  <a:pt x="928599" y="1497780"/>
                </a:cubicBezTo>
                <a:close/>
              </a:path>
            </a:pathLst>
          </a:custGeom>
          <a:solidFill>
            <a:schemeClr val="accent3">
              <a:lumMod val="60000"/>
              <a:lumOff val="40000"/>
            </a:schemeClr>
          </a:solidFill>
          <a:ln>
            <a:noFill/>
          </a:ln>
          <a:effectLst>
            <a:outerShdw blurRad="107950" dist="12700" dir="5400000" algn="ctr">
              <a:srgbClr val="000000"/>
            </a:outerShdw>
          </a:effectLst>
          <a:scene3d>
            <a:camera prst="orthographicFront"/>
            <a:lightRig rig="threePt" dir="t"/>
          </a:scene3d>
          <a:sp3d>
            <a:bevelT prst="relaxedInset"/>
          </a:sp3d>
        </p:spPr>
        <p:style>
          <a:lnRef idx="0">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256033" tIns="68190" rIns="68190" bIns="68191" numCol="1" spcCol="1270" anchor="ctr" anchorCtr="0">
            <a:noAutofit/>
          </a:bodyPr>
          <a:lstStyle/>
          <a:p>
            <a:pPr marL="0" lvl="1" algn="just" defTabSz="1600200">
              <a:lnSpc>
                <a:spcPct val="90000"/>
              </a:lnSpc>
              <a:spcBef>
                <a:spcPct val="0"/>
              </a:spcBef>
              <a:spcAft>
                <a:spcPct val="15000"/>
              </a:spcAft>
            </a:pPr>
            <a:r>
              <a:rPr lang="bn-IN" sz="4800" b="1" dirty="0">
                <a:ln>
                  <a:solidFill>
                    <a:schemeClr val="tx1"/>
                  </a:solidFill>
                </a:ln>
                <a:solidFill>
                  <a:srgbClr val="000066"/>
                </a:solidFill>
                <a:latin typeface="NikoshBAN" panose="02000000000000000000" pitchFamily="2" charset="0"/>
                <a:cs typeface="NikoshBAN" panose="02000000000000000000" pitchFamily="2" charset="0"/>
              </a:rPr>
              <a:t>রবীন্দ্রনাথ ঠাকুর </a:t>
            </a:r>
            <a:r>
              <a:rPr lang="bn-BD" sz="4800" dirty="0" smtClean="0">
                <a:ln>
                  <a:solidFill>
                    <a:schemeClr val="tx1"/>
                  </a:solidFill>
                </a:ln>
                <a:latin typeface="NikoshBAN" pitchFamily="2" charset="0"/>
                <a:cs typeface="NikoshBAN" pitchFamily="2" charset="0"/>
              </a:rPr>
              <a:t>সম্পর্কে ৩টি বাক্য ও তাঁর ২টি সাহিত্যকর্মের নাম প্রত্যেকে খাতায় লেখ।</a:t>
            </a:r>
            <a:endParaRPr lang="en-US" sz="4800" dirty="0">
              <a:ln>
                <a:solidFill>
                  <a:schemeClr val="tx1"/>
                </a:solidFill>
              </a:ln>
            </a:endParaRPr>
          </a:p>
        </p:txBody>
      </p:sp>
      <p:sp>
        <p:nvSpPr>
          <p:cNvPr id="5" name="Freeform 4"/>
          <p:cNvSpPr/>
          <p:nvPr/>
        </p:nvSpPr>
        <p:spPr>
          <a:xfrm>
            <a:off x="4038600" y="304800"/>
            <a:ext cx="1696362" cy="1219200"/>
          </a:xfrm>
          <a:custGeom>
            <a:avLst/>
            <a:gdLst>
              <a:gd name="connsiteX0" fmla="*/ 154770 w 928599"/>
              <a:gd name="connsiteY0" fmla="*/ 0 h 8986456"/>
              <a:gd name="connsiteX1" fmla="*/ 773829 w 928599"/>
              <a:gd name="connsiteY1" fmla="*/ 0 h 8986456"/>
              <a:gd name="connsiteX2" fmla="*/ 928599 w 928599"/>
              <a:gd name="connsiteY2" fmla="*/ 154770 h 8986456"/>
              <a:gd name="connsiteX3" fmla="*/ 928599 w 928599"/>
              <a:gd name="connsiteY3" fmla="*/ 8986456 h 8986456"/>
              <a:gd name="connsiteX4" fmla="*/ 928599 w 928599"/>
              <a:gd name="connsiteY4" fmla="*/ 8986456 h 8986456"/>
              <a:gd name="connsiteX5" fmla="*/ 0 w 928599"/>
              <a:gd name="connsiteY5" fmla="*/ 8986456 h 8986456"/>
              <a:gd name="connsiteX6" fmla="*/ 0 w 928599"/>
              <a:gd name="connsiteY6" fmla="*/ 8986456 h 8986456"/>
              <a:gd name="connsiteX7" fmla="*/ 0 w 928599"/>
              <a:gd name="connsiteY7" fmla="*/ 154770 h 8986456"/>
              <a:gd name="connsiteX8" fmla="*/ 154770 w 928599"/>
              <a:gd name="connsiteY8" fmla="*/ 0 h 898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9" h="8986456">
                <a:moveTo>
                  <a:pt x="928599" y="1497780"/>
                </a:moveTo>
                <a:lnTo>
                  <a:pt x="928599" y="7488676"/>
                </a:lnTo>
                <a:cubicBezTo>
                  <a:pt x="928599" y="8315873"/>
                  <a:pt x="921439" y="8986451"/>
                  <a:pt x="912606" y="8986451"/>
                </a:cubicBezTo>
                <a:lnTo>
                  <a:pt x="0" y="8986451"/>
                </a:lnTo>
                <a:lnTo>
                  <a:pt x="0" y="8986451"/>
                </a:lnTo>
                <a:lnTo>
                  <a:pt x="0" y="5"/>
                </a:lnTo>
                <a:lnTo>
                  <a:pt x="0" y="5"/>
                </a:lnTo>
                <a:lnTo>
                  <a:pt x="912606" y="5"/>
                </a:lnTo>
                <a:cubicBezTo>
                  <a:pt x="921439" y="5"/>
                  <a:pt x="928599" y="670583"/>
                  <a:pt x="928599" y="1497780"/>
                </a:cubicBezTo>
                <a:close/>
              </a:path>
            </a:pathLst>
          </a:custGeom>
          <a:blipFill dpi="0" rotWithShape="1">
            <a:blip r:embed="rId2" cstate="print">
              <a:extLst>
                <a:ext uri="{28A0092B-C50C-407E-A947-70E740481C1C}">
                  <a14:useLocalDpi xmlns=""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lightRig rig="threePt" dir="t"/>
          </a:scene3d>
          <a:sp3d>
            <a:bevelT w="44450" h="57150" prst="relaxedInset"/>
          </a:sp3d>
        </p:spPr>
        <p:style>
          <a:lnRef idx="0">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256033" tIns="68190" rIns="68190" bIns="68191" numCol="1" spcCol="1270" anchor="ctr" anchorCtr="0">
            <a:noAutofit/>
          </a:bodyPr>
          <a:lstStyle/>
          <a:p>
            <a:pPr marL="350837" lvl="1" defTabSz="1600200">
              <a:lnSpc>
                <a:spcPct val="90000"/>
              </a:lnSpc>
              <a:spcBef>
                <a:spcPct val="0"/>
              </a:spcBef>
              <a:spcAft>
                <a:spcPct val="15000"/>
              </a:spcAft>
            </a:pPr>
            <a:endParaRPr lang="en-US" sz="2800" dirty="0"/>
          </a:p>
        </p:txBody>
      </p:sp>
      <p:grpSp>
        <p:nvGrpSpPr>
          <p:cNvPr id="3" name="Group 6"/>
          <p:cNvGrpSpPr/>
          <p:nvPr/>
        </p:nvGrpSpPr>
        <p:grpSpPr>
          <a:xfrm>
            <a:off x="7772400" y="412376"/>
            <a:ext cx="1040670" cy="952734"/>
            <a:chOff x="7222010" y="322589"/>
            <a:chExt cx="1387560" cy="1270310"/>
          </a:xfrm>
        </p:grpSpPr>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15200" y="322589"/>
              <a:ext cx="1031674" cy="973590"/>
            </a:xfrm>
            <a:prstGeom prst="rect">
              <a:avLst/>
            </a:prstGeom>
          </p:spPr>
        </p:pic>
        <p:sp>
          <p:nvSpPr>
            <p:cNvPr id="9" name="Rectangle 8"/>
            <p:cNvSpPr/>
            <p:nvPr/>
          </p:nvSpPr>
          <p:spPr>
            <a:xfrm>
              <a:off x="7222010" y="1192620"/>
              <a:ext cx="1387560" cy="400279"/>
            </a:xfrm>
            <a:prstGeom prst="rect">
              <a:avLst/>
            </a:prstGeom>
          </p:spPr>
          <p:txBody>
            <a:bodyPr wrap="none">
              <a:spAutoFit/>
            </a:bodyPr>
            <a:lstStyle/>
            <a:p>
              <a:r>
                <a:rPr lang="bn-BD" sz="1351" dirty="0">
                  <a:ln w="0">
                    <a:solidFill>
                      <a:schemeClr val="tx1"/>
                    </a:solidFill>
                  </a:ln>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সময়ঃ ৫</a:t>
              </a:r>
              <a:r>
                <a:rPr lang="bn-BD" sz="1351" dirty="0" smtClean="0">
                  <a:ln w="0">
                    <a:solidFill>
                      <a:schemeClr val="tx1"/>
                    </a:solidFill>
                  </a:ln>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1351" dirty="0">
                  <a:ln w="0">
                    <a:solidFill>
                      <a:schemeClr val="tx1"/>
                    </a:solidFill>
                  </a:ln>
                  <a:solidFill>
                    <a:srgbClr val="FF0000"/>
                  </a:solidFill>
                  <a:effectLst>
                    <a:outerShdw blurRad="38100" dist="19050" dir="2700000" algn="tl" rotWithShape="0">
                      <a:schemeClr val="dk1">
                        <a:alpha val="40000"/>
                      </a:schemeClr>
                    </a:outerShdw>
                  </a:effectLst>
                  <a:latin typeface="NikoshBAN" pitchFamily="2" charset="0"/>
                  <a:cs typeface="NikoshBAN" pitchFamily="2" charset="0"/>
                </a:rPr>
                <a:t>মিনিট </a:t>
              </a:r>
              <a:endParaRPr lang="en-US" sz="1351" dirty="0">
                <a:ln w="0">
                  <a:solidFill>
                    <a:schemeClr val="tx1"/>
                  </a:solidFill>
                </a:ln>
                <a:solidFill>
                  <a:srgbClr val="FF0000"/>
                </a:solidFill>
                <a:effectLst>
                  <a:outerShdw blurRad="38100" dist="19050" dir="2700000" algn="tl" rotWithShape="0">
                    <a:schemeClr val="dk1">
                      <a:alpha val="40000"/>
                    </a:schemeClr>
                  </a:outerShdw>
                </a:effectLst>
              </a:endParaRPr>
            </a:p>
          </p:txBody>
        </p:sp>
      </p:grpSp>
      <p:pic>
        <p:nvPicPr>
          <p:cNvPr id="17" name="Picture 1" descr="F:\all\AMAR ALL PICTURE\AMAR All PICTURE\School\IMG_20170404_103825.jpg"/>
          <p:cNvPicPr>
            <a:picLocks noChangeAspect="1" noChangeArrowheads="1"/>
          </p:cNvPicPr>
          <p:nvPr/>
        </p:nvPicPr>
        <p:blipFill>
          <a:blip r:embed="rId4" cstate="print"/>
          <a:srcRect/>
          <a:stretch>
            <a:fillRect/>
          </a:stretch>
        </p:blipFill>
        <p:spPr bwMode="auto">
          <a:xfrm>
            <a:off x="533400" y="1371600"/>
            <a:ext cx="3324446" cy="24384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227629143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3"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plus(in)">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609600" y="533400"/>
            <a:ext cx="3469342" cy="609600"/>
          </a:xfrm>
          <a:prstGeom prst="rect">
            <a:avLst/>
          </a:prstGeom>
          <a:gradFill>
            <a:gsLst>
              <a:gs pos="0">
                <a:srgbClr val="03D4A8"/>
              </a:gs>
              <a:gs pos="25000">
                <a:srgbClr val="21D6E0"/>
              </a:gs>
              <a:gs pos="75000">
                <a:srgbClr val="0087E6"/>
              </a:gs>
              <a:gs pos="100000">
                <a:srgbClr val="005CBF"/>
              </a:gs>
            </a:gsLst>
            <a:lin ang="5400000" scaled="0"/>
          </a:gra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905"/>
                <a:solidFill>
                  <a:srgbClr val="000066"/>
                </a:solidFill>
                <a:effectLst>
                  <a:innerShdw blurRad="69850" dist="43180" dir="5400000">
                    <a:srgbClr val="000000">
                      <a:alpha val="65000"/>
                    </a:srgbClr>
                  </a:innerShdw>
                </a:effectLst>
                <a:latin typeface="NikoshBAN" pitchFamily="2" charset="0"/>
                <a:cs typeface="NikoshBAN" pitchFamily="2" charset="0"/>
              </a:rPr>
              <a:t>শিক্ষকের আদর্শ পাঠ</a:t>
            </a:r>
            <a:endParaRPr lang="en-US" sz="4000" b="1" dirty="0">
              <a:ln w="1905"/>
              <a:solidFill>
                <a:srgbClr val="000066"/>
              </a:solidFill>
              <a:effectLst>
                <a:innerShdw blurRad="69850" dist="43180" dir="5400000">
                  <a:srgbClr val="000000">
                    <a:alpha val="65000"/>
                  </a:srgbClr>
                </a:innerShdw>
              </a:effectLst>
            </a:endParaRPr>
          </a:p>
        </p:txBody>
      </p:sp>
      <p:sp>
        <p:nvSpPr>
          <p:cNvPr id="4" name="Rounded Rectangle 3"/>
          <p:cNvSpPr/>
          <p:nvPr/>
        </p:nvSpPr>
        <p:spPr>
          <a:xfrm>
            <a:off x="381000" y="5257800"/>
            <a:ext cx="8382000" cy="1219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000" b="1" dirty="0" smtClean="0">
                <a:ln>
                  <a:solidFill>
                    <a:schemeClr val="tx1"/>
                  </a:solidFill>
                </a:ln>
                <a:solidFill>
                  <a:sysClr val="windowText" lastClr="000000"/>
                </a:solidFill>
                <a:latin typeface="NikoshBAN" panose="02000000000000000000" pitchFamily="2" charset="0"/>
                <a:cs typeface="NikoshBAN" panose="02000000000000000000" pitchFamily="2" charset="0"/>
              </a:rPr>
              <a:t>দস্তুরমত </a:t>
            </a:r>
            <a:r>
              <a:rPr lang="bn-BD" sz="2000" b="1" dirty="0">
                <a:ln>
                  <a:solidFill>
                    <a:schemeClr val="tx1"/>
                  </a:solidFill>
                </a:ln>
                <a:solidFill>
                  <a:sysClr val="windowText" lastClr="000000"/>
                </a:solidFill>
                <a:latin typeface="NikoshBAN" panose="02000000000000000000" pitchFamily="2" charset="0"/>
                <a:cs typeface="NikoshBAN" panose="02000000000000000000" pitchFamily="2" charset="0"/>
              </a:rPr>
              <a:t>অনুসন্ধান ও অর্থব্যয়ে বড়ো দুটি মেয়ের বিবাহ হইয়া গেছে</a:t>
            </a:r>
            <a:r>
              <a:rPr lang="en-US" sz="2000" b="1" dirty="0">
                <a:ln>
                  <a:solidFill>
                    <a:schemeClr val="tx1"/>
                  </a:solidFill>
                </a:ln>
                <a:solidFill>
                  <a:sysClr val="windowText" lastClr="000000"/>
                </a:solidFill>
                <a:latin typeface="NikoshBAN" panose="02000000000000000000" pitchFamily="2" charset="0"/>
                <a:cs typeface="NikoshBAN" panose="02000000000000000000" pitchFamily="2" charset="0"/>
              </a:rPr>
              <a:t>, </a:t>
            </a:r>
            <a:r>
              <a:rPr lang="bn-BD" sz="2000" b="1" dirty="0">
                <a:ln>
                  <a:solidFill>
                    <a:schemeClr val="tx1"/>
                  </a:solidFill>
                </a:ln>
                <a:solidFill>
                  <a:sysClr val="windowText" lastClr="000000"/>
                </a:solidFill>
                <a:latin typeface="NikoshBAN" panose="02000000000000000000" pitchFamily="2" charset="0"/>
                <a:cs typeface="NikoshBAN" panose="02000000000000000000" pitchFamily="2" charset="0"/>
              </a:rPr>
              <a:t>এখন ছোটোটি পিতামাতার নীরব হৃদয়ভারের মতো বিরাজ করিতেছে।</a:t>
            </a:r>
            <a:endParaRPr lang="en-US" sz="2000" b="1" dirty="0">
              <a:ln>
                <a:solidFill>
                  <a:schemeClr val="tx1"/>
                </a:solidFill>
              </a:ln>
              <a:solidFill>
                <a:sysClr val="windowText" lastClr="000000"/>
              </a:solidFill>
              <a:latin typeface="NikoshBAN" panose="02000000000000000000" pitchFamily="2" charset="0"/>
              <a:cs typeface="NikoshBAN" panose="02000000000000000000" pitchFamily="2" charset="0"/>
            </a:endParaRPr>
          </a:p>
          <a:p>
            <a:pPr algn="just"/>
            <a:r>
              <a:rPr lang="bn-BD" sz="2000" b="1" dirty="0">
                <a:ln>
                  <a:solidFill>
                    <a:schemeClr val="tx1"/>
                  </a:solidFill>
                </a:ln>
                <a:solidFill>
                  <a:sysClr val="windowText" lastClr="000000"/>
                </a:solidFill>
                <a:latin typeface="NikoshBAN" panose="02000000000000000000" pitchFamily="2" charset="0"/>
                <a:cs typeface="NikoshBAN" panose="02000000000000000000" pitchFamily="2" charset="0"/>
              </a:rPr>
              <a:t>যে কথা কয় না সে যে অনুভব করে ইহা সকলের মনে হয় না</a:t>
            </a:r>
            <a:r>
              <a:rPr lang="en-US" sz="2000" b="1" dirty="0">
                <a:ln>
                  <a:solidFill>
                    <a:schemeClr val="tx1"/>
                  </a:solidFill>
                </a:ln>
                <a:solidFill>
                  <a:sysClr val="windowText" lastClr="000000"/>
                </a:solidFill>
                <a:latin typeface="NikoshBAN" panose="02000000000000000000" pitchFamily="2" charset="0"/>
                <a:cs typeface="NikoshBAN" panose="02000000000000000000" pitchFamily="2" charset="0"/>
              </a:rPr>
              <a:t>, </a:t>
            </a:r>
            <a:r>
              <a:rPr lang="bn-BD" sz="2000" b="1" dirty="0">
                <a:ln>
                  <a:solidFill>
                    <a:schemeClr val="tx1"/>
                  </a:solidFill>
                </a:ln>
                <a:solidFill>
                  <a:sysClr val="windowText" lastClr="000000"/>
                </a:solidFill>
                <a:latin typeface="NikoshBAN" panose="02000000000000000000" pitchFamily="2" charset="0"/>
                <a:cs typeface="NikoshBAN" panose="02000000000000000000" pitchFamily="2" charset="0"/>
              </a:rPr>
              <a:t>এইজন্য তাহার সাক্ষাতেই সকলে তাহার ভবিষ্যৎ সম্বন্ধে দুশ্চিন্তা প্রকাশ করিত।</a:t>
            </a:r>
            <a:endParaRPr lang="en-US" sz="2000" b="1" dirty="0">
              <a:ln>
                <a:solidFill>
                  <a:schemeClr val="tx1"/>
                </a:solidFill>
              </a:ln>
              <a:solidFill>
                <a:sysClr val="windowText" lastClr="000000"/>
              </a:solidFill>
              <a:latin typeface="NikoshBAN" panose="02000000000000000000" pitchFamily="2" charset="0"/>
              <a:cs typeface="NikoshBAN" panose="02000000000000000000" pitchFamily="2" charset="0"/>
            </a:endParaRPr>
          </a:p>
        </p:txBody>
      </p:sp>
      <p:pic>
        <p:nvPicPr>
          <p:cNvPr id="11" name="Picture 1" descr="F:\all\AMAR ALL PICTURE\AMAR All PICTURE\own\New folder (3)\won (106).jpg"/>
          <p:cNvPicPr>
            <a:picLocks noChangeAspect="1" noChangeArrowheads="1"/>
          </p:cNvPicPr>
          <p:nvPr/>
        </p:nvPicPr>
        <p:blipFill>
          <a:blip r:embed="rId2"/>
          <a:srcRect/>
          <a:stretch>
            <a:fillRect/>
          </a:stretch>
        </p:blipFill>
        <p:spPr bwMode="auto">
          <a:xfrm>
            <a:off x="228600" y="1222375"/>
            <a:ext cx="3352800" cy="2359025"/>
          </a:xfrm>
          <a:prstGeom prst="ellipse">
            <a:avLst/>
          </a:prstGeom>
          <a:solidFill>
            <a:srgbClr val="00B050"/>
          </a:solidFill>
          <a:ln w="5715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9" descr="F:\all\AMAR ALL PICTURE\AMAR All PICTURE\Nice Face\41462132_530221427424653_7851520557223772160_n.jpg"/>
          <p:cNvPicPr>
            <a:picLocks noChangeAspect="1" noChangeArrowheads="1"/>
          </p:cNvPicPr>
          <p:nvPr/>
        </p:nvPicPr>
        <p:blipFill>
          <a:blip r:embed="rId3" cstate="print"/>
          <a:srcRect/>
          <a:stretch>
            <a:fillRect/>
          </a:stretch>
        </p:blipFill>
        <p:spPr bwMode="auto">
          <a:xfrm>
            <a:off x="7086600" y="2590800"/>
            <a:ext cx="1828800" cy="1676400"/>
          </a:xfrm>
          <a:prstGeom prst="rect">
            <a:avLst/>
          </a:prstGeom>
          <a:noFill/>
        </p:spPr>
      </p:pic>
      <p:sp>
        <p:nvSpPr>
          <p:cNvPr id="15" name="TextBox 14"/>
          <p:cNvSpPr txBox="1"/>
          <p:nvPr/>
        </p:nvSpPr>
        <p:spPr>
          <a:xfrm rot="16200000">
            <a:off x="6073385" y="3265346"/>
            <a:ext cx="1524000" cy="341531"/>
          </a:xfrm>
          <a:prstGeom prst="rect">
            <a:avLst/>
          </a:prstGeom>
          <a:noFill/>
        </p:spPr>
        <p:txBody>
          <a:bodyPr wrap="square" rtlCol="0">
            <a:prstTxWarp prst="textPlain">
              <a:avLst/>
            </a:prstTxWarp>
            <a:spAutoFit/>
          </a:bodyPr>
          <a:lstStyle/>
          <a:p>
            <a:pPr algn="ctr"/>
            <a:r>
              <a:rPr lang="en-US" sz="3600" b="1" dirty="0" err="1" smtClean="0">
                <a:ln>
                  <a:solidFill>
                    <a:schemeClr val="tx1"/>
                  </a:solidFill>
                </a:ln>
                <a:latin typeface="NikoshBAN" pitchFamily="2" charset="0"/>
                <a:cs typeface="NikoshBAN" pitchFamily="2" charset="0"/>
              </a:rPr>
              <a:t>সুকেশিনী</a:t>
            </a:r>
            <a:endParaRPr lang="en-US" sz="3600" b="1" dirty="0">
              <a:ln>
                <a:solidFill>
                  <a:schemeClr val="tx1"/>
                </a:solidFill>
              </a:ln>
              <a:latin typeface="NikoshBAN" pitchFamily="2" charset="0"/>
              <a:cs typeface="NikoshBAN" pitchFamily="2" charset="0"/>
            </a:endParaRPr>
          </a:p>
        </p:txBody>
      </p:sp>
      <p:pic>
        <p:nvPicPr>
          <p:cNvPr id="16" name="Picture 5" descr="F:\all\AMAR ALL PICTURE\AMAR All PICTURE\Nice Face\22489712_1536715636408381_421522283700590838_n.jpg"/>
          <p:cNvPicPr>
            <a:picLocks noChangeAspect="1" noChangeArrowheads="1"/>
          </p:cNvPicPr>
          <p:nvPr/>
        </p:nvPicPr>
        <p:blipFill>
          <a:blip r:embed="rId4"/>
          <a:srcRect/>
          <a:stretch>
            <a:fillRect/>
          </a:stretch>
        </p:blipFill>
        <p:spPr bwMode="auto">
          <a:xfrm>
            <a:off x="4953000" y="304800"/>
            <a:ext cx="3962400" cy="2209800"/>
          </a:xfrm>
          <a:prstGeom prst="rect">
            <a:avLst/>
          </a:prstGeom>
          <a:noFill/>
        </p:spPr>
      </p:pic>
      <p:sp>
        <p:nvSpPr>
          <p:cNvPr id="17" name="TextBox 16"/>
          <p:cNvSpPr txBox="1"/>
          <p:nvPr/>
        </p:nvSpPr>
        <p:spPr>
          <a:xfrm rot="16200000">
            <a:off x="3943350" y="1276350"/>
            <a:ext cx="1524000" cy="342900"/>
          </a:xfrm>
          <a:prstGeom prst="rect">
            <a:avLst/>
          </a:prstGeom>
          <a:noFill/>
        </p:spPr>
        <p:txBody>
          <a:bodyPr wrap="square" rtlCol="0">
            <a:prstTxWarp prst="textPlain">
              <a:avLst/>
            </a:prstTxWarp>
            <a:spAutoFit/>
          </a:bodyPr>
          <a:lstStyle/>
          <a:p>
            <a:pPr algn="ctr"/>
            <a:r>
              <a:rPr lang="en-US" sz="3600" b="1" dirty="0" err="1" smtClean="0">
                <a:ln>
                  <a:solidFill>
                    <a:schemeClr val="tx1"/>
                  </a:solidFill>
                </a:ln>
                <a:latin typeface="NikoshBAN" pitchFamily="2" charset="0"/>
                <a:cs typeface="NikoshBAN" pitchFamily="2" charset="0"/>
              </a:rPr>
              <a:t>সুভাষিণী</a:t>
            </a:r>
            <a:endParaRPr lang="en-US" sz="3600" b="1" dirty="0">
              <a:ln>
                <a:solidFill>
                  <a:schemeClr val="tx1"/>
                </a:solidFill>
              </a:ln>
              <a:latin typeface="NikoshBAN" pitchFamily="2" charset="0"/>
              <a:cs typeface="NikoshBAN" pitchFamily="2" charset="0"/>
            </a:endParaRPr>
          </a:p>
        </p:txBody>
      </p:sp>
      <p:pic>
        <p:nvPicPr>
          <p:cNvPr id="19" name="Picture 18"/>
          <p:cNvPicPr>
            <a:picLocks noChangeAspect="1"/>
          </p:cNvPicPr>
          <p:nvPr/>
        </p:nvPicPr>
        <p:blipFill rotWithShape="1">
          <a:blip r:embed="rId5">
            <a:extLst>
              <a:ext uri="{28A0092B-C50C-407E-A947-70E740481C1C}">
                <a14:useLocalDpi xmlns="" xmlns:a14="http://schemas.microsoft.com/office/drawing/2010/main" val="0"/>
              </a:ext>
            </a:extLst>
          </a:blip>
          <a:srcRect l="16933" r="31867"/>
          <a:stretch/>
        </p:blipFill>
        <p:spPr>
          <a:xfrm>
            <a:off x="3810000" y="2286000"/>
            <a:ext cx="2073374" cy="1819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p:cNvSpPr txBox="1"/>
          <p:nvPr/>
        </p:nvSpPr>
        <p:spPr>
          <a:xfrm rot="16200000">
            <a:off x="2971800" y="3124200"/>
            <a:ext cx="1524000" cy="304800"/>
          </a:xfrm>
          <a:prstGeom prst="rect">
            <a:avLst/>
          </a:prstGeom>
          <a:noFill/>
        </p:spPr>
        <p:txBody>
          <a:bodyPr wrap="square" rtlCol="0">
            <a:prstTxWarp prst="textPlain">
              <a:avLst/>
            </a:prstTxWarp>
            <a:spAutoFit/>
          </a:bodyPr>
          <a:lstStyle/>
          <a:p>
            <a:pPr algn="ctr"/>
            <a:r>
              <a:rPr lang="en-US" sz="3600" b="1" dirty="0" err="1" smtClean="0">
                <a:ln>
                  <a:solidFill>
                    <a:schemeClr val="tx1"/>
                  </a:solidFill>
                </a:ln>
                <a:latin typeface="NikoshBAN" pitchFamily="2" charset="0"/>
                <a:cs typeface="NikoshBAN" pitchFamily="2" charset="0"/>
              </a:rPr>
              <a:t>সুহাসিনী</a:t>
            </a:r>
            <a:endParaRPr lang="en-US" sz="3600" b="1" dirty="0">
              <a:ln>
                <a:solidFill>
                  <a:schemeClr val="tx1"/>
                </a:solidFill>
              </a:ln>
              <a:latin typeface="NikoshBAN" pitchFamily="2" charset="0"/>
              <a:cs typeface="NikoshBAN" pitchFamily="2" charset="0"/>
            </a:endParaRPr>
          </a:p>
        </p:txBody>
      </p:sp>
      <p:sp>
        <p:nvSpPr>
          <p:cNvPr id="23" name="Rounded Rectangle 22"/>
          <p:cNvSpPr/>
          <p:nvPr/>
        </p:nvSpPr>
        <p:spPr>
          <a:xfrm>
            <a:off x="457200" y="4191000"/>
            <a:ext cx="62484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000" b="1" dirty="0">
                <a:ln>
                  <a:solidFill>
                    <a:schemeClr val="tx1"/>
                  </a:solidFill>
                </a:ln>
                <a:solidFill>
                  <a:sysClr val="windowText" lastClr="000000"/>
                </a:solidFill>
                <a:latin typeface="NikoshBAN" panose="02000000000000000000" pitchFamily="2" charset="0"/>
                <a:cs typeface="NikoshBAN" panose="02000000000000000000" pitchFamily="2" charset="0"/>
              </a:rPr>
              <a:t>মেয়েটির নাম যখন সুভাষিণী রাখা হইয়াছিল তখন কে জানিত সে বোবা </a:t>
            </a:r>
            <a:r>
              <a:rPr lang="bn-BD" sz="2000" b="1" dirty="0" smtClean="0">
                <a:ln>
                  <a:solidFill>
                    <a:schemeClr val="tx1"/>
                  </a:solidFill>
                </a:ln>
                <a:solidFill>
                  <a:sysClr val="windowText" lastClr="000000"/>
                </a:solidFill>
                <a:latin typeface="NikoshBAN" panose="02000000000000000000" pitchFamily="2" charset="0"/>
                <a:cs typeface="NikoshBAN" panose="02000000000000000000" pitchFamily="2" charset="0"/>
              </a:rPr>
              <a:t>হইবে।</a:t>
            </a:r>
            <a:endParaRPr lang="en-US" sz="2000" b="1" dirty="0">
              <a:ln>
                <a:solidFill>
                  <a:schemeClr val="tx1"/>
                </a:solidFill>
              </a:ln>
              <a:solidFill>
                <a:sysClr val="windowText" lastClr="000000"/>
              </a:solidFill>
              <a:latin typeface="NikoshBAN" panose="02000000000000000000" pitchFamily="2" charset="0"/>
              <a:cs typeface="NikoshBAN" panose="02000000000000000000" pitchFamily="2" charset="0"/>
            </a:endParaRPr>
          </a:p>
        </p:txBody>
      </p:sp>
      <p:sp>
        <p:nvSpPr>
          <p:cNvPr id="24" name="Rounded Rectangle 23"/>
          <p:cNvSpPr/>
          <p:nvPr/>
        </p:nvSpPr>
        <p:spPr>
          <a:xfrm>
            <a:off x="381000" y="4495800"/>
            <a:ext cx="83820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000" b="1" dirty="0" smtClean="0">
                <a:ln>
                  <a:solidFill>
                    <a:schemeClr val="tx1"/>
                  </a:solidFill>
                </a:ln>
                <a:solidFill>
                  <a:sysClr val="windowText" lastClr="000000"/>
                </a:solidFill>
                <a:latin typeface="NikoshBAN" panose="02000000000000000000" pitchFamily="2" charset="0"/>
                <a:cs typeface="NikoshBAN" panose="02000000000000000000" pitchFamily="2" charset="0"/>
              </a:rPr>
              <a:t>তাহার </a:t>
            </a:r>
            <a:r>
              <a:rPr lang="bn-BD" sz="2000" b="1" dirty="0">
                <a:ln>
                  <a:solidFill>
                    <a:schemeClr val="tx1"/>
                  </a:solidFill>
                </a:ln>
                <a:solidFill>
                  <a:sysClr val="windowText" lastClr="000000"/>
                </a:solidFill>
                <a:latin typeface="NikoshBAN" panose="02000000000000000000" pitchFamily="2" charset="0"/>
                <a:cs typeface="NikoshBAN" panose="02000000000000000000" pitchFamily="2" charset="0"/>
              </a:rPr>
              <a:t>দুটি বড়ো বোনকে সুকেশিনী সুহাসিনী নাম দেওয়া হইয়াছিল</a:t>
            </a:r>
            <a:r>
              <a:rPr lang="en-US" sz="2000" b="1" dirty="0">
                <a:ln>
                  <a:solidFill>
                    <a:schemeClr val="tx1"/>
                  </a:solidFill>
                </a:ln>
                <a:solidFill>
                  <a:sysClr val="windowText" lastClr="000000"/>
                </a:solidFill>
                <a:latin typeface="NikoshBAN" panose="02000000000000000000" pitchFamily="2" charset="0"/>
                <a:cs typeface="NikoshBAN" panose="02000000000000000000" pitchFamily="2" charset="0"/>
              </a:rPr>
              <a:t>, </a:t>
            </a:r>
            <a:r>
              <a:rPr lang="bn-BD" sz="2000" b="1" dirty="0">
                <a:ln>
                  <a:solidFill>
                    <a:schemeClr val="tx1"/>
                  </a:solidFill>
                </a:ln>
                <a:solidFill>
                  <a:sysClr val="windowText" lastClr="000000"/>
                </a:solidFill>
                <a:latin typeface="NikoshBAN" panose="02000000000000000000" pitchFamily="2" charset="0"/>
                <a:cs typeface="NikoshBAN" panose="02000000000000000000" pitchFamily="2" charset="0"/>
              </a:rPr>
              <a:t>তাই মিলের অনুরোধে তাহার বাপ ছোটো মেয়েটির নাম সুভাষিণী রাখে। এখন সকলে তাহাকে সংক্ষেপে সুভা বলে</a:t>
            </a:r>
            <a:r>
              <a:rPr lang="bn-BD" sz="2000" b="1" dirty="0" smtClean="0">
                <a:ln>
                  <a:solidFill>
                    <a:schemeClr val="tx1"/>
                  </a:solidFill>
                </a:ln>
                <a:solidFill>
                  <a:sysClr val="windowText" lastClr="000000"/>
                </a:solidFill>
                <a:latin typeface="NikoshBAN" panose="02000000000000000000" pitchFamily="2" charset="0"/>
                <a:cs typeface="NikoshBAN" panose="02000000000000000000" pitchFamily="2" charset="0"/>
              </a:rPr>
              <a:t>।</a:t>
            </a:r>
            <a:endParaRPr lang="en-US" sz="2000" b="1" dirty="0">
              <a:ln>
                <a:solidFill>
                  <a:schemeClr val="tx1"/>
                </a:solidFill>
              </a:ln>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863810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plus(in)">
                                      <p:cBhvr>
                                        <p:cTn id="7" dur="2000"/>
                                        <p:tgtEl>
                                          <p:spTgt spid="17"/>
                                        </p:tgtEl>
                                      </p:cBhvr>
                                    </p:animEffect>
                                  </p:childTnLst>
                                </p:cTn>
                              </p:par>
                              <p:par>
                                <p:cTn id="8" presetID="1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plus(in)">
                                      <p:cBhvr>
                                        <p:cTn id="10" dur="2000"/>
                                        <p:tgtEl>
                                          <p:spTgt spid="16"/>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plus(in)">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plus(in)">
                                      <p:cBhvr>
                                        <p:cTn id="18" dur="2000"/>
                                        <p:tgtEl>
                                          <p:spTgt spid="24"/>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plus(in)">
                                      <p:cBhvr>
                                        <p:cTn id="21" dur="2000"/>
                                        <p:tgtEl>
                                          <p:spTgt spid="21"/>
                                        </p:tgtEl>
                                      </p:cBhvr>
                                    </p:animEffect>
                                  </p:childTnLst>
                                </p:cTn>
                              </p:par>
                              <p:par>
                                <p:cTn id="22" presetID="1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plus(in)">
                                      <p:cBhvr>
                                        <p:cTn id="24" dur="2000"/>
                                        <p:tgtEl>
                                          <p:spTgt spid="19"/>
                                        </p:tgtEl>
                                      </p:cBhvr>
                                    </p:animEffect>
                                  </p:childTnLst>
                                </p:cTn>
                              </p:par>
                              <p:par>
                                <p:cTn id="25" presetID="1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plus(in)">
                                      <p:cBhvr>
                                        <p:cTn id="27" dur="2000"/>
                                        <p:tgtEl>
                                          <p:spTgt spid="12"/>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plus(in)">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plus(in)">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P spid="21"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837329" y="381000"/>
            <a:ext cx="3469342" cy="838200"/>
          </a:xfrm>
          <a:prstGeom prst="rect">
            <a:avLst/>
          </a:prstGeom>
          <a:solidFill>
            <a:schemeClr val="accent6">
              <a:lumMod val="40000"/>
              <a:lumOff val="60000"/>
            </a:schemeClr>
          </a:solidFill>
          <a:ln>
            <a:solidFill>
              <a:srgbClr val="000066"/>
            </a:solidFill>
          </a:ln>
          <a:scene3d>
            <a:camera prst="orthographicFront"/>
            <a:lightRig rig="threePt" dir="t"/>
          </a:scene3d>
          <a:sp3d>
            <a:bevelT w="88900" h="2095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n w="1905">
                  <a:solidFill>
                    <a:schemeClr val="tx1"/>
                  </a:solidFill>
                </a:ln>
                <a:solidFill>
                  <a:srgbClr val="000066"/>
                </a:solidFill>
                <a:effectLst>
                  <a:innerShdw blurRad="69850" dist="43180" dir="5400000">
                    <a:srgbClr val="000000">
                      <a:alpha val="65000"/>
                    </a:srgbClr>
                  </a:innerShdw>
                </a:effectLst>
                <a:latin typeface="NikoshBAN" pitchFamily="2" charset="0"/>
                <a:cs typeface="NikoshBAN" pitchFamily="2" charset="0"/>
              </a:rPr>
              <a:t>শিক্ষার্থীর সরব পাঠ</a:t>
            </a:r>
            <a:endParaRPr lang="en-US" sz="4000" dirty="0">
              <a:ln w="1905">
                <a:solidFill>
                  <a:schemeClr val="tx1"/>
                </a:solidFill>
              </a:ln>
              <a:solidFill>
                <a:srgbClr val="000066"/>
              </a:solidFill>
              <a:effectLst>
                <a:innerShdw blurRad="69850" dist="43180" dir="5400000">
                  <a:srgbClr val="000000">
                    <a:alpha val="65000"/>
                  </a:srgbClr>
                </a:innerShdw>
              </a:effectLst>
            </a:endParaRPr>
          </a:p>
        </p:txBody>
      </p:sp>
      <p:sp>
        <p:nvSpPr>
          <p:cNvPr id="2" name="Diamond 1"/>
          <p:cNvSpPr/>
          <p:nvPr/>
        </p:nvSpPr>
        <p:spPr>
          <a:xfrm>
            <a:off x="2229710" y="1321988"/>
            <a:ext cx="5336514" cy="5193112"/>
          </a:xfrm>
          <a:prstGeom prst="diamond">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719687" y="1857934"/>
            <a:ext cx="2347722" cy="191396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00050">
              <a:lnSpc>
                <a:spcPct val="90000"/>
              </a:lnSpc>
              <a:spcBef>
                <a:spcPct val="0"/>
              </a:spcBef>
              <a:spcAft>
                <a:spcPct val="35000"/>
              </a:spcAft>
            </a:pPr>
            <a:r>
              <a:rPr lang="bn-BD" sz="1200" dirty="0">
                <a:ln>
                  <a:solidFill>
                    <a:schemeClr val="tx1"/>
                  </a:solidFill>
                </a:ln>
                <a:solidFill>
                  <a:srgbClr val="000066"/>
                </a:solidFill>
                <a:latin typeface="NikoshBAN" panose="02000000000000000000" pitchFamily="2" charset="0"/>
                <a:cs typeface="NikoshBAN" panose="02000000000000000000" pitchFamily="2" charset="0"/>
              </a:rPr>
              <a:t>বিশেষত</a:t>
            </a:r>
            <a:r>
              <a:rPr lang="en-US" sz="1200" dirty="0">
                <a:ln>
                  <a:solidFill>
                    <a:schemeClr val="tx1"/>
                  </a:solidFill>
                </a:ln>
                <a:solidFill>
                  <a:srgbClr val="000066"/>
                </a:solidFill>
                <a:latin typeface="NikoshBAN" panose="02000000000000000000" pitchFamily="2" charset="0"/>
                <a:cs typeface="NikoshBAN" panose="02000000000000000000" pitchFamily="2" charset="0"/>
              </a:rPr>
              <a:t>, </a:t>
            </a:r>
            <a:r>
              <a:rPr lang="bn-BD" sz="1200" dirty="0">
                <a:ln>
                  <a:solidFill>
                    <a:schemeClr val="tx1"/>
                  </a:solidFill>
                </a:ln>
                <a:solidFill>
                  <a:srgbClr val="000066"/>
                </a:solidFill>
                <a:latin typeface="NikoshBAN" panose="02000000000000000000" pitchFamily="2" charset="0"/>
                <a:cs typeface="NikoshBAN" panose="02000000000000000000" pitchFamily="2" charset="0"/>
              </a:rPr>
              <a:t>তাহার মা তাহাকে নিজের একটা ত্রুটিস্বরূপ দেখিতেন</a:t>
            </a:r>
            <a:r>
              <a:rPr lang="en-US" sz="1200" dirty="0">
                <a:ln>
                  <a:solidFill>
                    <a:schemeClr val="tx1"/>
                  </a:solidFill>
                </a:ln>
                <a:solidFill>
                  <a:srgbClr val="000066"/>
                </a:solidFill>
                <a:latin typeface="NikoshBAN" panose="02000000000000000000" pitchFamily="2" charset="0"/>
                <a:cs typeface="NikoshBAN" panose="02000000000000000000" pitchFamily="2" charset="0"/>
              </a:rPr>
              <a:t>; </a:t>
            </a:r>
            <a:r>
              <a:rPr lang="bn-BD" sz="1200" dirty="0">
                <a:ln>
                  <a:solidFill>
                    <a:schemeClr val="tx1"/>
                  </a:solidFill>
                </a:ln>
                <a:solidFill>
                  <a:srgbClr val="000066"/>
                </a:solidFill>
                <a:latin typeface="NikoshBAN" panose="02000000000000000000" pitchFamily="2" charset="0"/>
                <a:cs typeface="NikoshBAN" panose="02000000000000000000" pitchFamily="2" charset="0"/>
              </a:rPr>
              <a:t>কেননা</a:t>
            </a:r>
            <a:r>
              <a:rPr lang="en-US" sz="1200" dirty="0">
                <a:ln>
                  <a:solidFill>
                    <a:schemeClr val="tx1"/>
                  </a:solidFill>
                </a:ln>
                <a:solidFill>
                  <a:srgbClr val="000066"/>
                </a:solidFill>
                <a:latin typeface="NikoshBAN" panose="02000000000000000000" pitchFamily="2" charset="0"/>
                <a:cs typeface="NikoshBAN" panose="02000000000000000000" pitchFamily="2" charset="0"/>
              </a:rPr>
              <a:t>, </a:t>
            </a:r>
            <a:r>
              <a:rPr lang="bn-BD" sz="1200" dirty="0">
                <a:ln>
                  <a:solidFill>
                    <a:schemeClr val="tx1"/>
                  </a:solidFill>
                </a:ln>
                <a:solidFill>
                  <a:srgbClr val="000066"/>
                </a:solidFill>
                <a:latin typeface="NikoshBAN" panose="02000000000000000000" pitchFamily="2" charset="0"/>
                <a:cs typeface="NikoshBAN" panose="02000000000000000000" pitchFamily="2" charset="0"/>
              </a:rPr>
              <a:t>মাতা পুত্র অপেক্ষা কন্যাকে নিজের অংশরূপে দেখেন</a:t>
            </a:r>
            <a:r>
              <a:rPr lang="en-US" sz="1200" dirty="0">
                <a:ln>
                  <a:solidFill>
                    <a:schemeClr val="tx1"/>
                  </a:solidFill>
                </a:ln>
                <a:solidFill>
                  <a:srgbClr val="000066"/>
                </a:solidFill>
                <a:latin typeface="NikoshBAN" panose="02000000000000000000" pitchFamily="2" charset="0"/>
                <a:cs typeface="NikoshBAN" panose="02000000000000000000" pitchFamily="2" charset="0"/>
              </a:rPr>
              <a:t>— </a:t>
            </a:r>
            <a:r>
              <a:rPr lang="bn-BD" sz="1200" dirty="0">
                <a:ln>
                  <a:solidFill>
                    <a:schemeClr val="tx1"/>
                  </a:solidFill>
                </a:ln>
                <a:solidFill>
                  <a:srgbClr val="000066"/>
                </a:solidFill>
                <a:latin typeface="NikoshBAN" panose="02000000000000000000" pitchFamily="2" charset="0"/>
                <a:cs typeface="NikoshBAN" panose="02000000000000000000" pitchFamily="2" charset="0"/>
              </a:rPr>
              <a:t>কন্যার কোনো অসম্পূর্ণতা দেখিলে সেটা যেন বিশেষরূপে নিজের লজ্জার কারণ বলিয়া মনে করেন। বরঞ্চ</a:t>
            </a:r>
            <a:r>
              <a:rPr lang="en-US" sz="1200" dirty="0">
                <a:ln>
                  <a:solidFill>
                    <a:schemeClr val="tx1"/>
                  </a:solidFill>
                </a:ln>
                <a:solidFill>
                  <a:srgbClr val="000066"/>
                </a:solidFill>
                <a:latin typeface="NikoshBAN" panose="02000000000000000000" pitchFamily="2" charset="0"/>
                <a:cs typeface="NikoshBAN" panose="02000000000000000000" pitchFamily="2" charset="0"/>
              </a:rPr>
              <a:t>, </a:t>
            </a:r>
            <a:r>
              <a:rPr lang="bn-BD" sz="1200" dirty="0">
                <a:ln>
                  <a:solidFill>
                    <a:schemeClr val="tx1"/>
                  </a:solidFill>
                </a:ln>
                <a:solidFill>
                  <a:srgbClr val="000066"/>
                </a:solidFill>
                <a:latin typeface="NikoshBAN" panose="02000000000000000000" pitchFamily="2" charset="0"/>
                <a:cs typeface="NikoshBAN" panose="02000000000000000000" pitchFamily="2" charset="0"/>
              </a:rPr>
              <a:t>কন্যার পিতা বাণীকণ্ঠ সুভাকে তাঁহার জন্য মেয়েদের অপেক্ষা যেন একটু বেশি ভালোবাসিতেন</a:t>
            </a:r>
            <a:r>
              <a:rPr lang="en-US" sz="1200" dirty="0">
                <a:ln>
                  <a:solidFill>
                    <a:schemeClr val="tx1"/>
                  </a:solidFill>
                </a:ln>
                <a:solidFill>
                  <a:srgbClr val="000066"/>
                </a:solidFill>
                <a:latin typeface="NikoshBAN" panose="02000000000000000000" pitchFamily="2" charset="0"/>
                <a:cs typeface="NikoshBAN" panose="02000000000000000000" pitchFamily="2" charset="0"/>
              </a:rPr>
              <a:t>; </a:t>
            </a:r>
            <a:r>
              <a:rPr lang="bn-BD" sz="1200" dirty="0">
                <a:ln>
                  <a:solidFill>
                    <a:schemeClr val="tx1"/>
                  </a:solidFill>
                </a:ln>
                <a:solidFill>
                  <a:srgbClr val="000066"/>
                </a:solidFill>
                <a:latin typeface="NikoshBAN" panose="02000000000000000000" pitchFamily="2" charset="0"/>
                <a:cs typeface="NikoshBAN" panose="02000000000000000000" pitchFamily="2" charset="0"/>
              </a:rPr>
              <a:t>কিন্তু মাতা তাহাকে নিজের গর্ভের কলঙ্ক জ্ঞান করিয়া তাহার প্রতি বড়ো বিরক্ত ছিলেন।</a:t>
            </a:r>
            <a:endParaRPr lang="en-US" sz="1200" dirty="0">
              <a:ln>
                <a:solidFill>
                  <a:schemeClr val="tx1"/>
                </a:solidFill>
              </a:ln>
              <a:solidFill>
                <a:srgbClr val="000066"/>
              </a:solidFill>
              <a:latin typeface="NikoshBAN" panose="02000000000000000000" pitchFamily="2" charset="0"/>
              <a:cs typeface="NikoshBAN" panose="02000000000000000000" pitchFamily="2" charset="0"/>
            </a:endParaRPr>
          </a:p>
        </p:txBody>
      </p:sp>
      <p:sp>
        <p:nvSpPr>
          <p:cNvPr id="14" name="Rounded Rectangle 13"/>
          <p:cNvSpPr/>
          <p:nvPr/>
        </p:nvSpPr>
        <p:spPr>
          <a:xfrm>
            <a:off x="2500487" y="3927631"/>
            <a:ext cx="2347722" cy="17399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00050">
              <a:lnSpc>
                <a:spcPct val="90000"/>
              </a:lnSpc>
              <a:spcBef>
                <a:spcPct val="0"/>
              </a:spcBef>
              <a:spcAft>
                <a:spcPct val="35000"/>
              </a:spcAft>
            </a:pPr>
            <a:r>
              <a:rPr lang="bn-BD" sz="1200" dirty="0" smtClean="0">
                <a:ln>
                  <a:solidFill>
                    <a:schemeClr val="tx1"/>
                  </a:solidFill>
                </a:ln>
                <a:solidFill>
                  <a:srgbClr val="000066"/>
                </a:solidFill>
                <a:latin typeface="NikoshBAN" panose="02000000000000000000" pitchFamily="2" charset="0"/>
                <a:cs typeface="NikoshBAN" panose="02000000000000000000" pitchFamily="2" charset="0"/>
              </a:rPr>
              <a:t>সুভার কথা ছিল না কিন্তু তাহার সুদীর্ঘপল্লববিশিষ্ট বড়ো বড়ো দুটি কালো চোখ ছিল এবং তাহার ওষ্ঠাধর ভাবের আভাসমাত্র কচি কিশলয়ের মতো কাঁপিয়া উঠিত।ক্তহায় আমরা যে ভাব প্রকাশ করি সেটা আমাদিগকে অনেকটা নিজের চেষ্টায় গড়িয়া লইতে হয়, কতকটা তর্জমা করার মতো; সকল সময়ে ঠিক হয় না, ক্ষমতার অভাবে অনেক সময় ভুলও হয়।কিন্তু কালো চোখকে কিছু তর্জমা করিতে হয় না- </a:t>
            </a:r>
            <a:endParaRPr lang="en-US" sz="1200" dirty="0">
              <a:ln>
                <a:solidFill>
                  <a:schemeClr val="tx1"/>
                </a:solidFill>
              </a:ln>
              <a:solidFill>
                <a:srgbClr val="000066"/>
              </a:solidFill>
              <a:latin typeface="NikoshBAN" panose="02000000000000000000" pitchFamily="2" charset="0"/>
              <a:cs typeface="NikoshBAN" panose="02000000000000000000" pitchFamily="2" charset="0"/>
            </a:endParaRPr>
          </a:p>
        </p:txBody>
      </p:sp>
      <p:sp>
        <p:nvSpPr>
          <p:cNvPr id="16" name="Rounded Rectangle 15"/>
          <p:cNvSpPr/>
          <p:nvPr/>
        </p:nvSpPr>
        <p:spPr>
          <a:xfrm>
            <a:off x="4938887" y="3857066"/>
            <a:ext cx="2347722" cy="191396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1100" dirty="0">
                <a:ln>
                  <a:solidFill>
                    <a:schemeClr val="tx1"/>
                  </a:solidFill>
                </a:ln>
                <a:solidFill>
                  <a:srgbClr val="000066"/>
                </a:solidFill>
                <a:latin typeface="NikoshBAN" panose="02000000000000000000" pitchFamily="2" charset="0"/>
                <a:cs typeface="NikoshBAN" panose="02000000000000000000" pitchFamily="2" charset="0"/>
              </a:rPr>
              <a:t>গ্রামের নাম চণ্ডীপুর। নদীটি বাংলাদেশের একটি ছোটো নদী</a:t>
            </a:r>
            <a:r>
              <a:rPr lang="en-US" sz="1100" dirty="0">
                <a:ln>
                  <a:solidFill>
                    <a:schemeClr val="tx1"/>
                  </a:solidFill>
                </a:ln>
                <a:solidFill>
                  <a:srgbClr val="000066"/>
                </a:solidFill>
                <a:latin typeface="NikoshBAN" panose="02000000000000000000" pitchFamily="2" charset="0"/>
                <a:cs typeface="NikoshBAN" panose="02000000000000000000" pitchFamily="2" charset="0"/>
              </a:rPr>
              <a:t>, </a:t>
            </a:r>
            <a:r>
              <a:rPr lang="bn-BD" sz="1100" dirty="0">
                <a:ln>
                  <a:solidFill>
                    <a:schemeClr val="tx1"/>
                  </a:solidFill>
                </a:ln>
                <a:solidFill>
                  <a:srgbClr val="000066"/>
                </a:solidFill>
                <a:latin typeface="NikoshBAN" panose="02000000000000000000" pitchFamily="2" charset="0"/>
                <a:cs typeface="NikoshBAN" panose="02000000000000000000" pitchFamily="2" charset="0"/>
              </a:rPr>
              <a:t>গৃহস্থঘরের মেয়েটির মতো</a:t>
            </a:r>
            <a:r>
              <a:rPr lang="en-US" sz="1100" dirty="0">
                <a:ln>
                  <a:solidFill>
                    <a:schemeClr val="tx1"/>
                  </a:solidFill>
                </a:ln>
                <a:solidFill>
                  <a:srgbClr val="000066"/>
                </a:solidFill>
                <a:latin typeface="NikoshBAN" panose="02000000000000000000" pitchFamily="2" charset="0"/>
                <a:cs typeface="NikoshBAN" panose="02000000000000000000" pitchFamily="2" charset="0"/>
              </a:rPr>
              <a:t>; </a:t>
            </a:r>
            <a:r>
              <a:rPr lang="bn-BD" sz="1100" dirty="0">
                <a:ln>
                  <a:solidFill>
                    <a:schemeClr val="tx1"/>
                  </a:solidFill>
                </a:ln>
                <a:solidFill>
                  <a:srgbClr val="000066"/>
                </a:solidFill>
                <a:latin typeface="NikoshBAN" panose="02000000000000000000" pitchFamily="2" charset="0"/>
                <a:cs typeface="NikoshBAN" panose="02000000000000000000" pitchFamily="2" charset="0"/>
              </a:rPr>
              <a:t>বহুদূর পর্যন্ত তাহার প্রসর নহে</a:t>
            </a:r>
            <a:r>
              <a:rPr lang="en-US" sz="1100" dirty="0">
                <a:ln>
                  <a:solidFill>
                    <a:schemeClr val="tx1"/>
                  </a:solidFill>
                </a:ln>
                <a:solidFill>
                  <a:srgbClr val="000066"/>
                </a:solidFill>
                <a:latin typeface="NikoshBAN" panose="02000000000000000000" pitchFamily="2" charset="0"/>
                <a:cs typeface="NikoshBAN" panose="02000000000000000000" pitchFamily="2" charset="0"/>
              </a:rPr>
              <a:t>; </a:t>
            </a:r>
            <a:r>
              <a:rPr lang="bn-BD" sz="1100" dirty="0">
                <a:ln>
                  <a:solidFill>
                    <a:schemeClr val="tx1"/>
                  </a:solidFill>
                </a:ln>
                <a:solidFill>
                  <a:srgbClr val="000066"/>
                </a:solidFill>
                <a:latin typeface="NikoshBAN" panose="02000000000000000000" pitchFamily="2" charset="0"/>
                <a:cs typeface="NikoshBAN" panose="02000000000000000000" pitchFamily="2" charset="0"/>
              </a:rPr>
              <a:t>নিরলসা তন্বী নদীটি আপন কূলরক্ষা করিয়া কাজ করিয়া যায়</a:t>
            </a:r>
            <a:r>
              <a:rPr lang="en-US" sz="1100" dirty="0">
                <a:ln>
                  <a:solidFill>
                    <a:schemeClr val="tx1"/>
                  </a:solidFill>
                </a:ln>
                <a:solidFill>
                  <a:srgbClr val="000066"/>
                </a:solidFill>
                <a:latin typeface="NikoshBAN" panose="02000000000000000000" pitchFamily="2" charset="0"/>
                <a:cs typeface="NikoshBAN" panose="02000000000000000000" pitchFamily="2" charset="0"/>
              </a:rPr>
              <a:t>; </a:t>
            </a:r>
            <a:r>
              <a:rPr lang="bn-BD" sz="1100" dirty="0">
                <a:ln>
                  <a:solidFill>
                    <a:schemeClr val="tx1"/>
                  </a:solidFill>
                </a:ln>
                <a:solidFill>
                  <a:srgbClr val="000066"/>
                </a:solidFill>
                <a:latin typeface="NikoshBAN" panose="02000000000000000000" pitchFamily="2" charset="0"/>
                <a:cs typeface="NikoshBAN" panose="02000000000000000000" pitchFamily="2" charset="0"/>
              </a:rPr>
              <a:t>দুই ধারের গ্রামের সকলেরই সঙ্গে তাহার যেন একটা-না-একটা সম্পর্ক আছে। দুই ধারে লোকালয় এবং তরুচ্ছায়াঘন উচ্চতট</a:t>
            </a:r>
            <a:r>
              <a:rPr lang="en-US" sz="1100" dirty="0">
                <a:ln>
                  <a:solidFill>
                    <a:schemeClr val="tx1"/>
                  </a:solidFill>
                </a:ln>
                <a:solidFill>
                  <a:srgbClr val="000066"/>
                </a:solidFill>
                <a:latin typeface="NikoshBAN" panose="02000000000000000000" pitchFamily="2" charset="0"/>
                <a:cs typeface="NikoshBAN" panose="02000000000000000000" pitchFamily="2" charset="0"/>
              </a:rPr>
              <a:t>; </a:t>
            </a:r>
            <a:r>
              <a:rPr lang="bn-BD" sz="1100" dirty="0">
                <a:ln>
                  <a:solidFill>
                    <a:schemeClr val="tx1"/>
                  </a:solidFill>
                </a:ln>
                <a:solidFill>
                  <a:srgbClr val="000066"/>
                </a:solidFill>
                <a:latin typeface="NikoshBAN" panose="02000000000000000000" pitchFamily="2" charset="0"/>
                <a:cs typeface="NikoshBAN" panose="02000000000000000000" pitchFamily="2" charset="0"/>
              </a:rPr>
              <a:t>নিম্নতল দিয়া গ্রামলক্ষ্মী স্রোতস্বিনী আত্মবিস্মৃত দ্রুত পদক্ষেপে প্রফুল্লহৃদয়ে আপনার অসংখ্য কল্যাণকার্যে চলিয়াছে।</a:t>
            </a:r>
            <a:endParaRPr lang="en-US" sz="1100" dirty="0">
              <a:ln>
                <a:solidFill>
                  <a:schemeClr val="tx1"/>
                </a:solidFill>
              </a:ln>
              <a:solidFill>
                <a:srgbClr val="000066"/>
              </a:solidFill>
              <a:latin typeface="NikoshBAN" panose="02000000000000000000" pitchFamily="2" charset="0"/>
              <a:cs typeface="NikoshBAN" panose="02000000000000000000" pitchFamily="2" charset="0"/>
            </a:endParaRPr>
          </a:p>
        </p:txBody>
      </p:sp>
      <p:sp>
        <p:nvSpPr>
          <p:cNvPr id="4" name="Right Arrow 3"/>
          <p:cNvSpPr/>
          <p:nvPr/>
        </p:nvSpPr>
        <p:spPr>
          <a:xfrm rot="8357750" flipV="1">
            <a:off x="5738861" y="1126939"/>
            <a:ext cx="1600200" cy="66676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n w="1905">
                  <a:solidFill>
                    <a:schemeClr val="tx1"/>
                  </a:solidFill>
                </a:ln>
                <a:solidFill>
                  <a:srgbClr val="000066"/>
                </a:solidFill>
                <a:effectLst>
                  <a:innerShdw blurRad="69850" dist="43180" dir="5400000">
                    <a:srgbClr val="000000">
                      <a:alpha val="65000"/>
                    </a:srgbClr>
                  </a:innerShdw>
                </a:effectLst>
                <a:latin typeface="NikoshBAN" pitchFamily="2" charset="0"/>
                <a:cs typeface="NikoshBAN" pitchFamily="2" charset="0"/>
              </a:rPr>
              <a:t>শিক্ষার্থীর</a:t>
            </a:r>
            <a:r>
              <a:rPr lang="en-US" sz="2400" dirty="0" smtClean="0">
                <a:ln w="1905">
                  <a:solidFill>
                    <a:schemeClr val="tx1"/>
                  </a:solidFill>
                </a:ln>
                <a:solidFill>
                  <a:srgbClr val="000066"/>
                </a:solidFill>
                <a:effectLst>
                  <a:innerShdw blurRad="69850" dist="43180" dir="5400000">
                    <a:srgbClr val="000000">
                      <a:alpha val="65000"/>
                    </a:srgbClr>
                  </a:innerShdw>
                </a:effectLst>
                <a:latin typeface="NikoshBAN" pitchFamily="2" charset="0"/>
                <a:cs typeface="NikoshBAN" pitchFamily="2" charset="0"/>
              </a:rPr>
              <a:t>-01</a:t>
            </a:r>
            <a:endParaRPr lang="en-US" sz="2400" dirty="0">
              <a:ln w="1905">
                <a:solidFill>
                  <a:schemeClr val="tx1"/>
                </a:solidFill>
              </a:ln>
              <a:solidFill>
                <a:srgbClr val="000066"/>
              </a:solidFill>
            </a:endParaRPr>
          </a:p>
        </p:txBody>
      </p:sp>
      <p:sp>
        <p:nvSpPr>
          <p:cNvPr id="18" name="Right Arrow 17"/>
          <p:cNvSpPr/>
          <p:nvPr/>
        </p:nvSpPr>
        <p:spPr>
          <a:xfrm rot="20168713">
            <a:off x="932300" y="5457059"/>
            <a:ext cx="1600200" cy="80337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n w="1905">
                  <a:solidFill>
                    <a:schemeClr val="tx1"/>
                  </a:solidFill>
                </a:ln>
                <a:solidFill>
                  <a:srgbClr val="000066"/>
                </a:solidFill>
                <a:effectLst>
                  <a:innerShdw blurRad="69850" dist="43180" dir="5400000">
                    <a:srgbClr val="000000">
                      <a:alpha val="65000"/>
                    </a:srgbClr>
                  </a:innerShdw>
                </a:effectLst>
                <a:latin typeface="NikoshBAN" pitchFamily="2" charset="0"/>
                <a:cs typeface="NikoshBAN" pitchFamily="2" charset="0"/>
              </a:rPr>
              <a:t>শিক্ষার্থীর</a:t>
            </a:r>
            <a:r>
              <a:rPr lang="en-US" sz="2000" dirty="0" smtClean="0">
                <a:ln w="1905">
                  <a:solidFill>
                    <a:schemeClr val="tx1"/>
                  </a:solidFill>
                </a:ln>
                <a:solidFill>
                  <a:srgbClr val="000066"/>
                </a:solidFill>
                <a:effectLst>
                  <a:innerShdw blurRad="69850" dist="43180" dir="5400000">
                    <a:srgbClr val="000000">
                      <a:alpha val="65000"/>
                    </a:srgbClr>
                  </a:innerShdw>
                </a:effectLst>
                <a:latin typeface="NikoshBAN" pitchFamily="2" charset="0"/>
                <a:cs typeface="NikoshBAN" pitchFamily="2" charset="0"/>
              </a:rPr>
              <a:t>-02</a:t>
            </a:r>
            <a:endParaRPr lang="en-US" sz="2000" dirty="0">
              <a:ln w="1905">
                <a:solidFill>
                  <a:schemeClr val="tx1"/>
                </a:solidFill>
              </a:ln>
              <a:solidFill>
                <a:srgbClr val="000066"/>
              </a:solidFill>
            </a:endParaRPr>
          </a:p>
        </p:txBody>
      </p:sp>
      <p:sp>
        <p:nvSpPr>
          <p:cNvPr id="22" name="Right Arrow 21"/>
          <p:cNvSpPr/>
          <p:nvPr/>
        </p:nvSpPr>
        <p:spPr>
          <a:xfrm rot="13111909" flipV="1">
            <a:off x="6709360" y="5711076"/>
            <a:ext cx="1351570" cy="72912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n w="1905">
                  <a:solidFill>
                    <a:schemeClr val="tx1"/>
                  </a:solidFill>
                </a:ln>
                <a:solidFill>
                  <a:srgbClr val="000066"/>
                </a:solidFill>
                <a:effectLst>
                  <a:innerShdw blurRad="69850" dist="43180" dir="5400000">
                    <a:srgbClr val="000000">
                      <a:alpha val="65000"/>
                    </a:srgbClr>
                  </a:innerShdw>
                </a:effectLst>
                <a:latin typeface="NikoshBAN" pitchFamily="2" charset="0"/>
                <a:cs typeface="NikoshBAN" pitchFamily="2" charset="0"/>
              </a:rPr>
              <a:t>শিক্ষার্থীর</a:t>
            </a:r>
            <a:r>
              <a:rPr lang="en-US" dirty="0" smtClean="0">
                <a:ln w="1905">
                  <a:solidFill>
                    <a:schemeClr val="tx1"/>
                  </a:solidFill>
                </a:ln>
                <a:solidFill>
                  <a:srgbClr val="000066"/>
                </a:solidFill>
                <a:effectLst>
                  <a:innerShdw blurRad="69850" dist="43180" dir="5400000">
                    <a:srgbClr val="000000">
                      <a:alpha val="65000"/>
                    </a:srgbClr>
                  </a:innerShdw>
                </a:effectLst>
                <a:latin typeface="NikoshBAN" pitchFamily="2" charset="0"/>
                <a:cs typeface="NikoshBAN" pitchFamily="2" charset="0"/>
              </a:rPr>
              <a:t>-03</a:t>
            </a:r>
            <a:endParaRPr lang="en-US" dirty="0">
              <a:ln w="1905">
                <a:solidFill>
                  <a:schemeClr val="tx1"/>
                </a:solidFill>
              </a:ln>
              <a:solidFill>
                <a:srgbClr val="000066"/>
              </a:solidFill>
            </a:endParaRPr>
          </a:p>
        </p:txBody>
      </p:sp>
      <p:pic>
        <p:nvPicPr>
          <p:cNvPr id="12" name="Picture 2" descr="F:\all\AMAR ALL PICTURE\AMAR All PICTURE\School\393.jpg"/>
          <p:cNvPicPr>
            <a:picLocks noChangeAspect="1" noChangeArrowheads="1"/>
          </p:cNvPicPr>
          <p:nvPr/>
        </p:nvPicPr>
        <p:blipFill>
          <a:blip r:embed="rId2"/>
          <a:srcRect l="50376" t="29516" r="27970" b="40000"/>
          <a:stretch>
            <a:fillRect/>
          </a:stretch>
        </p:blipFill>
        <p:spPr bwMode="auto">
          <a:xfrm>
            <a:off x="7467600" y="3733800"/>
            <a:ext cx="1447800" cy="2209800"/>
          </a:xfrm>
          <a:prstGeom prst="rect">
            <a:avLst/>
          </a:prstGeom>
          <a:noFill/>
        </p:spPr>
      </p:pic>
      <p:pic>
        <p:nvPicPr>
          <p:cNvPr id="13" name="Picture 2" descr="F:\all\AMAR ALL PICTURE\AMAR All PICTURE\School\393.jpg"/>
          <p:cNvPicPr>
            <a:picLocks noChangeAspect="1" noChangeArrowheads="1"/>
          </p:cNvPicPr>
          <p:nvPr/>
        </p:nvPicPr>
        <p:blipFill>
          <a:blip r:embed="rId2"/>
          <a:srcRect l="39599" t="32765" r="48497" b="24370"/>
          <a:stretch>
            <a:fillRect/>
          </a:stretch>
        </p:blipFill>
        <p:spPr bwMode="auto">
          <a:xfrm>
            <a:off x="7315200" y="609600"/>
            <a:ext cx="1600200" cy="2895600"/>
          </a:xfrm>
          <a:prstGeom prst="rect">
            <a:avLst/>
          </a:prstGeom>
          <a:noFill/>
        </p:spPr>
      </p:pic>
      <p:pic>
        <p:nvPicPr>
          <p:cNvPr id="23555" name="Picture 3" descr="F:\all\AMAR ALL PICTURE\AMAR All PICTURE\School\386.jpg"/>
          <p:cNvPicPr>
            <a:picLocks noChangeAspect="1" noChangeArrowheads="1"/>
          </p:cNvPicPr>
          <p:nvPr/>
        </p:nvPicPr>
        <p:blipFill>
          <a:blip r:embed="rId3"/>
          <a:srcRect l="35834" t="11482" r="45833" b="32222"/>
          <a:stretch>
            <a:fillRect/>
          </a:stretch>
        </p:blipFill>
        <p:spPr bwMode="auto">
          <a:xfrm>
            <a:off x="381000" y="2514600"/>
            <a:ext cx="1676400" cy="2895600"/>
          </a:xfrm>
          <a:prstGeom prst="rect">
            <a:avLst/>
          </a:prstGeom>
          <a:noFill/>
        </p:spPr>
      </p:pic>
    </p:spTree>
    <p:extLst>
      <p:ext uri="{BB962C8B-B14F-4D97-AF65-F5344CB8AC3E}">
        <p14:creationId xmlns="" xmlns:p14="http://schemas.microsoft.com/office/powerpoint/2010/main" val="37334040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lide(fromBottom)">
                                      <p:cBhvr>
                                        <p:cTn id="23" dur="500"/>
                                        <p:tgtEl>
                                          <p:spTgt spid="14"/>
                                        </p:tgtEl>
                                      </p:cBhvr>
                                    </p:animEffect>
                                  </p:childTnLst>
                                </p:cTn>
                              </p:par>
                              <p:par>
                                <p:cTn id="24" presetID="12" presetClass="entr" presetSubtype="4" fill="hold" nodeType="withEffect">
                                  <p:stCondLst>
                                    <p:cond delay="0"/>
                                  </p:stCondLst>
                                  <p:childTnLst>
                                    <p:set>
                                      <p:cBhvr>
                                        <p:cTn id="25" dur="1" fill="hold">
                                          <p:stCondLst>
                                            <p:cond delay="0"/>
                                          </p:stCondLst>
                                        </p:cTn>
                                        <p:tgtEl>
                                          <p:spTgt spid="23555"/>
                                        </p:tgtEl>
                                        <p:attrNameLst>
                                          <p:attrName>style.visibility</p:attrName>
                                        </p:attrNameLst>
                                      </p:cBhvr>
                                      <p:to>
                                        <p:strVal val="visible"/>
                                      </p:to>
                                    </p:set>
                                    <p:animEffect transition="in" filter="slide(fromBottom)">
                                      <p:cBhvr>
                                        <p:cTn id="26" dur="500"/>
                                        <p:tgtEl>
                                          <p:spTgt spid="2355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lide(fromBottom)">
                                      <p:cBhvr>
                                        <p:cTn id="34" dur="500"/>
                                        <p:tgtEl>
                                          <p:spTgt spid="12"/>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slide(fromBottom)">
                                      <p:cBhvr>
                                        <p:cTn id="37" dur="500"/>
                                        <p:tgtEl>
                                          <p:spTgt spid="2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lide(fromBottom)">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P spid="16" grpId="0" animBg="1"/>
      <p:bldP spid="4" grpId="0" animBg="1"/>
      <p:bldP spid="18"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5009</TotalTime>
  <Words>1135</Words>
  <Application>Microsoft Office PowerPoint</Application>
  <PresentationFormat>On-screen Show (4:3)</PresentationFormat>
  <Paragraphs>124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ismail - [2010]</dc:creator>
  <cp:lastModifiedBy>RAJU NOMAN</cp:lastModifiedBy>
  <cp:revision>894</cp:revision>
  <dcterms:created xsi:type="dcterms:W3CDTF">2013-12-09T04:14:18Z</dcterms:created>
  <dcterms:modified xsi:type="dcterms:W3CDTF">2020-05-29T12:25:03Z</dcterms:modified>
</cp:coreProperties>
</file>