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4" r:id="rId2"/>
    <p:sldId id="258" r:id="rId3"/>
    <p:sldId id="257" r:id="rId4"/>
    <p:sldId id="262" r:id="rId5"/>
    <p:sldId id="263" r:id="rId6"/>
    <p:sldId id="256" r:id="rId7"/>
    <p:sldId id="264" r:id="rId8"/>
    <p:sldId id="260" r:id="rId9"/>
    <p:sldId id="265" r:id="rId10"/>
    <p:sldId id="267" r:id="rId11"/>
    <p:sldId id="266" r:id="rId12"/>
    <p:sldId id="268" r:id="rId13"/>
    <p:sldId id="285" r:id="rId14"/>
    <p:sldId id="286" r:id="rId15"/>
    <p:sldId id="261" r:id="rId16"/>
    <p:sldId id="284" r:id="rId17"/>
    <p:sldId id="259" r:id="rId18"/>
    <p:sldId id="279" r:id="rId19"/>
    <p:sldId id="272" r:id="rId20"/>
    <p:sldId id="271" r:id="rId21"/>
  </p:sldIdLst>
  <p:sldSz cx="13258800" cy="7772400"/>
  <p:notesSz cx="9144000" cy="6858000"/>
  <p:defaultTextStyle>
    <a:defPPr>
      <a:defRPr lang="en-US"/>
    </a:defPPr>
    <a:lvl1pPr marL="0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1pPr>
    <a:lvl2pPr marL="500725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2pPr>
    <a:lvl3pPr marL="1001451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3pPr>
    <a:lvl4pPr marL="1502176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4pPr>
    <a:lvl5pPr marL="2002902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5pPr>
    <a:lvl6pPr marL="2503627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6pPr>
    <a:lvl7pPr marL="3004353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7pPr>
    <a:lvl8pPr marL="3505078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8pPr>
    <a:lvl9pPr marL="4005804" algn="l" defTabSz="1001451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6" autoAdjust="0"/>
    <p:restoredTop sz="94660"/>
  </p:normalViewPr>
  <p:slideViewPr>
    <p:cSldViewPr>
      <p:cViewPr varScale="1">
        <p:scale>
          <a:sx n="65" d="100"/>
          <a:sy n="65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3E3ED-31B6-4C24-94CB-CA89F5B4A2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7150" y="857250"/>
            <a:ext cx="39497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7859B-EC85-4589-A60E-AEF2698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2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1pPr>
    <a:lvl2pPr marL="500725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2pPr>
    <a:lvl3pPr marL="1001451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3pPr>
    <a:lvl4pPr marL="1502176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4pPr>
    <a:lvl5pPr marL="2002902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5pPr>
    <a:lvl6pPr marL="2503627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6pPr>
    <a:lvl7pPr marL="3004353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7pPr>
    <a:lvl8pPr marL="3505078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8pPr>
    <a:lvl9pPr marL="4005804" algn="l" defTabSz="1001451" rtl="0" eaLnBrk="1" latinLnBrk="0" hangingPunct="1">
      <a:defRPr sz="13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859B-EC85-4589-A60E-AEF2698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8075" y="514350"/>
            <a:ext cx="43878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69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859B-EC85-4589-A60E-AEF2698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272011"/>
            <a:ext cx="9944100" cy="2705947"/>
          </a:xfrm>
        </p:spPr>
        <p:txBody>
          <a:bodyPr anchor="b"/>
          <a:lstStyle>
            <a:lvl1pPr algn="ctr"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082310"/>
            <a:ext cx="9944100" cy="1876530"/>
          </a:xfrm>
        </p:spPr>
        <p:txBody>
          <a:bodyPr/>
          <a:lstStyle>
            <a:lvl1pPr marL="0" indent="0" algn="ctr">
              <a:buNone/>
              <a:defRPr sz="2610"/>
            </a:lvl1pPr>
            <a:lvl2pPr marL="497205" indent="0" algn="ctr">
              <a:buNone/>
              <a:defRPr sz="2175"/>
            </a:lvl2pPr>
            <a:lvl3pPr marL="994410" indent="0" algn="ctr">
              <a:buNone/>
              <a:defRPr sz="1958"/>
            </a:lvl3pPr>
            <a:lvl4pPr marL="1491615" indent="0" algn="ctr">
              <a:buNone/>
              <a:defRPr sz="1740"/>
            </a:lvl4pPr>
            <a:lvl5pPr marL="1988820" indent="0" algn="ctr">
              <a:buNone/>
              <a:defRPr sz="1740"/>
            </a:lvl5pPr>
            <a:lvl6pPr marL="2486025" indent="0" algn="ctr">
              <a:buNone/>
              <a:defRPr sz="1740"/>
            </a:lvl6pPr>
            <a:lvl7pPr marL="2983230" indent="0" algn="ctr">
              <a:buNone/>
              <a:defRPr sz="1740"/>
            </a:lvl7pPr>
            <a:lvl8pPr marL="3480435" indent="0" algn="ctr">
              <a:buNone/>
              <a:defRPr sz="1740"/>
            </a:lvl8pPr>
            <a:lvl9pPr marL="3977640" indent="0" algn="ctr">
              <a:buNone/>
              <a:defRPr sz="17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7BA9-F8EE-4A9A-8737-EF2A45797F2B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ACCC-78E6-4B1A-9001-EA0A804FB1ED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413808"/>
            <a:ext cx="2858929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413808"/>
            <a:ext cx="8411051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3A2E-A954-4B33-9781-28DCEEED968E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720691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791443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862195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649939" y="1681428"/>
            <a:ext cx="2788476" cy="2622792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71385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838" y="384778"/>
            <a:ext cx="12585852" cy="8208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7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842137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912889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983641" y="1795660"/>
            <a:ext cx="2545585" cy="2394331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05" baseline="0">
                <a:latin typeface="Arial" pitchFamily="34" charset="0"/>
                <a:cs typeface="Arial" pitchFamily="34" charset="0"/>
              </a:defRPr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967209"/>
            <a:ext cx="13258800" cy="818747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936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7232703"/>
            <a:ext cx="13258800" cy="553254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936"/>
          </a:p>
        </p:txBody>
      </p:sp>
    </p:spTree>
    <p:extLst>
      <p:ext uri="{BB962C8B-B14F-4D97-AF65-F5344CB8AC3E}">
        <p14:creationId xmlns:p14="http://schemas.microsoft.com/office/powerpoint/2010/main" val="193326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0B17-B56A-4EAE-9D06-E2295BB2BDBA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937704"/>
            <a:ext cx="11435715" cy="3233102"/>
          </a:xfrm>
        </p:spPr>
        <p:txBody>
          <a:bodyPr anchor="b"/>
          <a:lstStyle>
            <a:lvl1pPr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5201392"/>
            <a:ext cx="11435715" cy="1700212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1pPr>
            <a:lvl2pPr marL="497205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441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3pPr>
            <a:lvl4pPr marL="14916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88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602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323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8043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764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7B20-B048-49F5-B959-02BA568E8E3E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7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7E69-9F7D-4B57-A727-E0A46EDD13AE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413809"/>
            <a:ext cx="11435715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905318"/>
            <a:ext cx="5609093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839085"/>
            <a:ext cx="5609093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905318"/>
            <a:ext cx="5636717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839085"/>
            <a:ext cx="563671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B065-4B9C-4AD5-89BC-4F3061B48B80}" type="datetime1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3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9A86-A7FB-4191-9050-FF855ACA7D71}" type="datetime1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6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734B-768D-462C-AF78-0842BF26DBBD}" type="datetime1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119082"/>
            <a:ext cx="6712268" cy="5523442"/>
          </a:xfrm>
        </p:spPr>
        <p:txBody>
          <a:bodyPr/>
          <a:lstStyle>
            <a:lvl1pPr>
              <a:defRPr sz="3480"/>
            </a:lvl1pPr>
            <a:lvl2pPr>
              <a:defRPr sz="3045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A546-7AE4-416E-B5BF-0327F8CE0DB5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1119082"/>
            <a:ext cx="6712268" cy="5523442"/>
          </a:xfrm>
        </p:spPr>
        <p:txBody>
          <a:bodyPr anchor="t"/>
          <a:lstStyle>
            <a:lvl1pPr marL="0" indent="0">
              <a:buNone/>
              <a:defRPr sz="3480"/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DF1D-6F16-4C0D-A8D5-05E959A2F22F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413809"/>
            <a:ext cx="1143571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2069042"/>
            <a:ext cx="1143571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9EAF-B428-4D31-A184-3AB41DCB3A28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7203864"/>
            <a:ext cx="447484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সৃজনী উচ্চ বিদ্যালয়, সদর, জয়পুরহাট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2751-CAAA-46AF-ACAC-D83F2BD8B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l" defTabSz="994410" rtl="0" eaLnBrk="1" latinLnBrk="0" hangingPunct="1">
        <a:lnSpc>
          <a:spcPct val="90000"/>
        </a:lnSpc>
        <a:spcBef>
          <a:spcPct val="0"/>
        </a:spcBef>
        <a:buNone/>
        <a:defRPr sz="4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03" indent="-248603" algn="l" defTabSz="994410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1pPr>
      <a:lvl2pPr marL="74580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1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4021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223742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73462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323183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72903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422624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1pPr>
      <a:lvl2pPr marL="49720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2pPr>
      <a:lvl3pPr marL="99441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49161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198882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48602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298323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48043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397764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" y="304800"/>
            <a:ext cx="12954000" cy="7467600"/>
          </a:xfrm>
          <a:prstGeom prst="rect">
            <a:avLst/>
          </a:prstGeom>
          <a:noFill/>
          <a:ln w="2254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Rectangle 1"/>
          <p:cNvSpPr/>
          <p:nvPr/>
        </p:nvSpPr>
        <p:spPr>
          <a:xfrm>
            <a:off x="1447800" y="6719752"/>
            <a:ext cx="11353800" cy="110799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স্বাগত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39EC-92AD-4993-AC44-F6B83EA9689B}" type="datetime1">
              <a:rPr lang="en-US" smtClean="0"/>
              <a:t>2/18/2020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2272"/>
            <a:ext cx="12801600" cy="59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7" y="381000"/>
            <a:ext cx="8471766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697382" y="458683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3" name="Rectangle 2"/>
          <p:cNvSpPr/>
          <p:nvPr/>
        </p:nvSpPr>
        <p:spPr>
          <a:xfrm>
            <a:off x="5871582" y="4514282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组合 22"/>
          <p:cNvGrpSpPr/>
          <p:nvPr/>
        </p:nvGrpSpPr>
        <p:grpSpPr>
          <a:xfrm>
            <a:off x="7193013" y="4750260"/>
            <a:ext cx="2027187" cy="2200686"/>
            <a:chOff x="2848131" y="1860029"/>
            <a:chExt cx="3807502" cy="3807502"/>
          </a:xfrm>
        </p:grpSpPr>
        <p:grpSp>
          <p:nvGrpSpPr>
            <p:cNvPr id="9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17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8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11" name="文本框 18"/>
            <p:cNvSpPr txBox="1"/>
            <p:nvPr/>
          </p:nvSpPr>
          <p:spPr>
            <a:xfrm>
              <a:off x="4214344" y="2018974"/>
              <a:ext cx="399755" cy="700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4374518" y="3239056"/>
              <a:ext cx="495568" cy="650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হে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组合 22"/>
          <p:cNvGrpSpPr/>
          <p:nvPr/>
        </p:nvGrpSpPr>
        <p:grpSpPr>
          <a:xfrm>
            <a:off x="4136007" y="4791478"/>
            <a:ext cx="1900583" cy="2174385"/>
            <a:chOff x="2848131" y="1860029"/>
            <a:chExt cx="3807502" cy="3807502"/>
          </a:xfrm>
        </p:grpSpPr>
        <p:grpSp>
          <p:nvGrpSpPr>
            <p:cNvPr id="20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30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31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24" name="文本框 18"/>
            <p:cNvSpPr txBox="1"/>
            <p:nvPr/>
          </p:nvSpPr>
          <p:spPr>
            <a:xfrm flipH="1">
              <a:off x="4169379" y="2026242"/>
              <a:ext cx="2263842" cy="137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350" b="1" dirty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文本框 20"/>
            <p:cNvSpPr txBox="1"/>
            <p:nvPr/>
          </p:nvSpPr>
          <p:spPr>
            <a:xfrm>
              <a:off x="3912468" y="3205244"/>
              <a:ext cx="1390303" cy="650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ইল</a:t>
              </a:r>
              <a:r>
                <a:rPr lang="as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87" y="1541712"/>
            <a:ext cx="4980839" cy="27892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87-1494-4413-A9C4-E3689DF204EF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6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7" y="381000"/>
            <a:ext cx="8471766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178478" y="403598"/>
            <a:ext cx="527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637" y="185545"/>
            <a:ext cx="12954000" cy="7434455"/>
          </a:xfrm>
          <a:prstGeom prst="rect">
            <a:avLst/>
          </a:prstGeom>
          <a:noFill/>
          <a:ln w="225425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C16F9-FC4E-4E7A-90AC-CB2A2CA28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582"/>
          <a:stretch/>
        </p:blipFill>
        <p:spPr>
          <a:xfrm>
            <a:off x="7789474" y="1370716"/>
            <a:ext cx="4216333" cy="3459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137B6-946A-4E4E-8800-A7C1F14D4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12" y="1413036"/>
            <a:ext cx="4216333" cy="3457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16652" y="5171960"/>
            <a:ext cx="11008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বায়ুরোধী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বস্থায়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9236" y="6350650"/>
            <a:ext cx="11394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B0601CEC-FE4D-4F97-BCC5-82C2725681DF}"/>
              </a:ext>
            </a:extLst>
          </p:cNvPr>
          <p:cNvSpPr/>
          <p:nvPr/>
        </p:nvSpPr>
        <p:spPr>
          <a:xfrm>
            <a:off x="9067800" y="1726195"/>
            <a:ext cx="1905000" cy="52062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B0601CEC-FE4D-4F97-BCC5-82C2725681DF}"/>
              </a:ext>
            </a:extLst>
          </p:cNvPr>
          <p:cNvSpPr/>
          <p:nvPr/>
        </p:nvSpPr>
        <p:spPr>
          <a:xfrm>
            <a:off x="3293460" y="1817651"/>
            <a:ext cx="2580322" cy="52062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文本框 28"/>
          <p:cNvSpPr txBox="1"/>
          <p:nvPr/>
        </p:nvSpPr>
        <p:spPr>
          <a:xfrm>
            <a:off x="373328" y="6347585"/>
            <a:ext cx="769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文本框 28"/>
          <p:cNvSpPr txBox="1"/>
          <p:nvPr/>
        </p:nvSpPr>
        <p:spPr>
          <a:xfrm>
            <a:off x="291645" y="4248054"/>
            <a:ext cx="1702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E5B-DBC3-4DE0-9789-86EDD031C0ED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43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  <p:bldP spid="4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100" y="819388"/>
            <a:ext cx="581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4" name="Rectangle 3"/>
          <p:cNvSpPr/>
          <p:nvPr/>
        </p:nvSpPr>
        <p:spPr>
          <a:xfrm>
            <a:off x="5233340" y="4204475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4282" y="5092393"/>
            <a:ext cx="2730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কী সম্পর্কীয়?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18172"/>
              </p:ext>
            </p:extLst>
          </p:nvPr>
        </p:nvGraphicFramePr>
        <p:xfrm>
          <a:off x="2641600" y="2233613"/>
          <a:ext cx="797560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Packager Shell Object" showAsIcon="1" r:id="rId4" imgW="3417840" imgH="488520" progId="Package">
                  <p:embed/>
                </p:oleObj>
              </mc:Choice>
              <mc:Fallback>
                <p:oleObj name="Packager Shell Object" showAsIcon="1" r:id="rId4" imgW="34178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1600" y="2233613"/>
                        <a:ext cx="7975600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6254-80E9-446E-ACEF-830677C74E01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91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13615" y="4325741"/>
            <a:ext cx="2600627" cy="2926486"/>
            <a:chOff x="2848131" y="1860029"/>
            <a:chExt cx="3807502" cy="3807502"/>
          </a:xfrm>
        </p:grpSpPr>
        <p:grpSp>
          <p:nvGrpSpPr>
            <p:cNvPr id="15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936823" y="1948721"/>
                <a:ext cx="3630120" cy="3630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365840" y="2256382"/>
              <a:ext cx="608318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066172" y="3120225"/>
              <a:ext cx="3371417" cy="124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ুক্ত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altLang="zh-CN" sz="2800" b="1" dirty="0">
                <a:solidFill>
                  <a:srgbClr val="F3908C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grpSp>
        <p:nvGrpSpPr>
          <p:cNvPr id="27" name="组合 22"/>
          <p:cNvGrpSpPr/>
          <p:nvPr/>
        </p:nvGrpSpPr>
        <p:grpSpPr>
          <a:xfrm>
            <a:off x="897033" y="1118585"/>
            <a:ext cx="2600627" cy="2926486"/>
            <a:chOff x="2848131" y="1860029"/>
            <a:chExt cx="3807502" cy="3807502"/>
          </a:xfrm>
        </p:grpSpPr>
        <p:grpSp>
          <p:nvGrpSpPr>
            <p:cNvPr id="28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39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40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31" name="文本框 18"/>
            <p:cNvSpPr txBox="1"/>
            <p:nvPr/>
          </p:nvSpPr>
          <p:spPr>
            <a:xfrm>
              <a:off x="4396554" y="2033394"/>
              <a:ext cx="596585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文本框 19"/>
            <p:cNvSpPr txBox="1"/>
            <p:nvPr/>
          </p:nvSpPr>
          <p:spPr>
            <a:xfrm>
              <a:off x="3018815" y="2980367"/>
              <a:ext cx="3371417" cy="1801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zh-CN" altLang="en-US" sz="2800" b="1" dirty="0"/>
            </a:p>
          </p:txBody>
        </p:sp>
      </p:grpSp>
      <p:grpSp>
        <p:nvGrpSpPr>
          <p:cNvPr id="41" name="组合 22"/>
          <p:cNvGrpSpPr/>
          <p:nvPr/>
        </p:nvGrpSpPr>
        <p:grpSpPr>
          <a:xfrm>
            <a:off x="4526931" y="1252371"/>
            <a:ext cx="2479470" cy="2790148"/>
            <a:chOff x="7406" y="2025853"/>
            <a:chExt cx="3630120" cy="3630120"/>
          </a:xfrm>
        </p:grpSpPr>
        <p:sp>
          <p:nvSpPr>
            <p:cNvPr id="51" name="椭圆 12"/>
            <p:cNvSpPr/>
            <p:nvPr/>
          </p:nvSpPr>
          <p:spPr>
            <a:xfrm>
              <a:off x="7406" y="2025853"/>
              <a:ext cx="3630120" cy="3630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  <p:sp>
          <p:nvSpPr>
            <p:cNvPr id="44" name="文本框 18"/>
            <p:cNvSpPr txBox="1"/>
            <p:nvPr/>
          </p:nvSpPr>
          <p:spPr>
            <a:xfrm>
              <a:off x="1537644" y="2269577"/>
              <a:ext cx="636481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文本框 19"/>
            <p:cNvSpPr txBox="1"/>
            <p:nvPr/>
          </p:nvSpPr>
          <p:spPr>
            <a:xfrm>
              <a:off x="218625" y="3135513"/>
              <a:ext cx="3371417" cy="124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জ্জ্বল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 </a:t>
              </a:r>
              <a:r>
                <a:rPr lang="as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র্ণে</a:t>
              </a:r>
              <a:r>
                <a:rPr lang="as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组合 22"/>
          <p:cNvGrpSpPr/>
          <p:nvPr/>
        </p:nvGrpSpPr>
        <p:grpSpPr>
          <a:xfrm>
            <a:off x="4475457" y="4338562"/>
            <a:ext cx="3369955" cy="2972443"/>
            <a:chOff x="2084246" y="2168720"/>
            <a:chExt cx="4312102" cy="3867296"/>
          </a:xfrm>
        </p:grpSpPr>
        <p:sp>
          <p:nvSpPr>
            <p:cNvPr id="66" name="椭圆 10"/>
            <p:cNvSpPr/>
            <p:nvPr/>
          </p:nvSpPr>
          <p:spPr>
            <a:xfrm>
              <a:off x="2336545" y="2228513"/>
              <a:ext cx="3807503" cy="380750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  <p:sp>
          <p:nvSpPr>
            <p:cNvPr id="60" name="文本框 18"/>
            <p:cNvSpPr txBox="1"/>
            <p:nvPr/>
          </p:nvSpPr>
          <p:spPr>
            <a:xfrm>
              <a:off x="3948873" y="2168720"/>
              <a:ext cx="928866" cy="99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文本框 19"/>
            <p:cNvSpPr txBox="1"/>
            <p:nvPr/>
          </p:nvSpPr>
          <p:spPr>
            <a:xfrm>
              <a:off x="2084246" y="3099998"/>
              <a:ext cx="4312102" cy="236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পূর্ণ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াকত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5" name="组合 22"/>
          <p:cNvGrpSpPr/>
          <p:nvPr/>
        </p:nvGrpSpPr>
        <p:grpSpPr>
          <a:xfrm>
            <a:off x="7845412" y="1266740"/>
            <a:ext cx="2797876" cy="2926486"/>
            <a:chOff x="2848131" y="1860029"/>
            <a:chExt cx="4096288" cy="3807502"/>
          </a:xfrm>
        </p:grpSpPr>
        <p:grpSp>
          <p:nvGrpSpPr>
            <p:cNvPr id="96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104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05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98" name="文本框 18"/>
            <p:cNvSpPr txBox="1"/>
            <p:nvPr/>
          </p:nvSpPr>
          <p:spPr>
            <a:xfrm>
              <a:off x="4397263" y="2046698"/>
              <a:ext cx="709237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0" name="文本框 19"/>
            <p:cNvSpPr txBox="1"/>
            <p:nvPr/>
          </p:nvSpPr>
          <p:spPr>
            <a:xfrm>
              <a:off x="3040508" y="3143109"/>
              <a:ext cx="3903911" cy="1241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altLang="zh-CN" sz="2800" b="1" dirty="0">
                <a:solidFill>
                  <a:srgbClr val="01AB94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879930" y="398752"/>
            <a:ext cx="7676604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গুণগত মানের হে-এর  বৈশিষ্ট্য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A96F-101F-4D0C-BD47-C71B3A52EA59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5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7" y="381000"/>
            <a:ext cx="8471766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0" y="381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4" name="Rectangle 3"/>
          <p:cNvSpPr/>
          <p:nvPr/>
        </p:nvSpPr>
        <p:spPr>
          <a:xfrm>
            <a:off x="5287354" y="5296380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6128" y="3631062"/>
            <a:ext cx="2730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কী সম্পর্কীয়?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156947"/>
              </p:ext>
            </p:extLst>
          </p:nvPr>
        </p:nvGraphicFramePr>
        <p:xfrm>
          <a:off x="5562600" y="2047220"/>
          <a:ext cx="16764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2047220"/>
                        <a:ext cx="1676400" cy="1414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EEC3-944B-495D-BDC4-FD50DAC904C0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0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1"/>
          <p:cNvGrpSpPr/>
          <p:nvPr/>
        </p:nvGrpSpPr>
        <p:grpSpPr>
          <a:xfrm>
            <a:off x="301434" y="632595"/>
            <a:ext cx="2841130" cy="1317830"/>
            <a:chOff x="1521574" y="-1227286"/>
            <a:chExt cx="1338084" cy="1338084"/>
          </a:xfrm>
        </p:grpSpPr>
        <p:grpSp>
          <p:nvGrpSpPr>
            <p:cNvPr id="10" name="组合 97"/>
            <p:cNvGrpSpPr/>
            <p:nvPr/>
          </p:nvGrpSpPr>
          <p:grpSpPr>
            <a:xfrm>
              <a:off x="1521574" y="-1227286"/>
              <a:ext cx="1338084" cy="1338084"/>
              <a:chOff x="6400805" y="-4161105"/>
              <a:chExt cx="2023672" cy="2023672"/>
            </a:xfrm>
          </p:grpSpPr>
          <p:sp>
            <p:nvSpPr>
              <p:cNvPr id="12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02"/>
              <p:cNvSpPr/>
              <p:nvPr/>
            </p:nvSpPr>
            <p:spPr>
              <a:xfrm>
                <a:off x="6447942" y="-4066826"/>
                <a:ext cx="1929395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95"/>
            <p:cNvSpPr txBox="1"/>
            <p:nvPr/>
          </p:nvSpPr>
          <p:spPr>
            <a:xfrm>
              <a:off x="1643183" y="-1073962"/>
              <a:ext cx="975233" cy="109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组合 91"/>
          <p:cNvGrpSpPr/>
          <p:nvPr/>
        </p:nvGrpSpPr>
        <p:grpSpPr>
          <a:xfrm>
            <a:off x="11506200" y="415397"/>
            <a:ext cx="1448298" cy="1089230"/>
            <a:chOff x="1521574" y="-1227286"/>
            <a:chExt cx="1338084" cy="1338084"/>
          </a:xfrm>
        </p:grpSpPr>
        <p:grpSp>
          <p:nvGrpSpPr>
            <p:cNvPr id="14" name="组合 97"/>
            <p:cNvGrpSpPr/>
            <p:nvPr/>
          </p:nvGrpSpPr>
          <p:grpSpPr>
            <a:xfrm>
              <a:off x="1521574" y="-1227286"/>
              <a:ext cx="1338084" cy="1338084"/>
              <a:chOff x="6400805" y="-4161105"/>
              <a:chExt cx="2023672" cy="2023672"/>
            </a:xfrm>
          </p:grpSpPr>
          <p:sp>
            <p:nvSpPr>
              <p:cNvPr id="16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02"/>
              <p:cNvSpPr/>
              <p:nvPr/>
            </p:nvSpPr>
            <p:spPr>
              <a:xfrm>
                <a:off x="6447942" y="-4066826"/>
                <a:ext cx="1929395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95"/>
            <p:cNvSpPr txBox="1"/>
            <p:nvPr/>
          </p:nvSpPr>
          <p:spPr>
            <a:xfrm>
              <a:off x="1762815" y="-917627"/>
              <a:ext cx="855600" cy="86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</a:p>
            <a:p>
              <a:pPr algn="ctr"/>
              <a:r>
                <a:rPr lang="bn-IN" sz="2000" b="1" spc="-15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 মিঃ</a:t>
              </a:r>
              <a:endParaRPr lang="en-US" sz="2000" b="1" spc="-1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3" name="Rectangle 2"/>
          <p:cNvSpPr/>
          <p:nvPr/>
        </p:nvSpPr>
        <p:spPr>
          <a:xfrm>
            <a:off x="1594991" y="4971113"/>
            <a:ext cx="6907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হে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01CA-FAEF-42C8-B051-69DB44F408C2}" type="datetime1">
              <a:rPr lang="en-US" smtClean="0"/>
              <a:t>2/18/2020</a:t>
            </a:fld>
            <a:endParaRPr lang="en-US"/>
          </a:p>
        </p:txBody>
      </p:sp>
      <p:sp>
        <p:nvSpPr>
          <p:cNvPr id="7" name="AutoShape 2" descr="Image result for সাইলেজ পদ্ধত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33" y="1002174"/>
            <a:ext cx="6172200" cy="33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7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223491" y="1160128"/>
            <a:ext cx="4146181" cy="2238152"/>
            <a:chOff x="2531170" y="1836408"/>
            <a:chExt cx="3807502" cy="3807502"/>
          </a:xfrm>
        </p:grpSpPr>
        <p:sp>
          <p:nvSpPr>
            <p:cNvPr id="11" name="椭圆 10"/>
            <p:cNvSpPr/>
            <p:nvPr/>
          </p:nvSpPr>
          <p:spPr>
            <a:xfrm>
              <a:off x="2531170" y="1836408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198313" y="1879924"/>
              <a:ext cx="494908" cy="1295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350" b="1" dirty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49212" y="2974747"/>
              <a:ext cx="3371417" cy="1561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এতে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হে-এর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তুলনায়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পুষ্ট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অপচয়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altLang="zh-CN" sz="2400" b="1" dirty="0">
                <a:solidFill>
                  <a:srgbClr val="F3908C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grpSp>
        <p:nvGrpSpPr>
          <p:cNvPr id="27" name="组合 22"/>
          <p:cNvGrpSpPr/>
          <p:nvPr/>
        </p:nvGrpSpPr>
        <p:grpSpPr>
          <a:xfrm>
            <a:off x="1045737" y="1022439"/>
            <a:ext cx="3712785" cy="2926486"/>
            <a:chOff x="2848131" y="1860029"/>
            <a:chExt cx="3807502" cy="3807502"/>
          </a:xfrm>
        </p:grpSpPr>
        <p:grpSp>
          <p:nvGrpSpPr>
            <p:cNvPr id="28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39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40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31" name="文本框 18"/>
            <p:cNvSpPr txBox="1"/>
            <p:nvPr/>
          </p:nvSpPr>
          <p:spPr>
            <a:xfrm>
              <a:off x="4253993" y="2146353"/>
              <a:ext cx="552679" cy="991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文本框 19"/>
            <p:cNvSpPr txBox="1"/>
            <p:nvPr/>
          </p:nvSpPr>
          <p:spPr>
            <a:xfrm>
              <a:off x="3034662" y="3303282"/>
              <a:ext cx="3371417" cy="108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দী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র্ঘ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পুষ্টি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অক্ষুণ্ণ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endParaRPr lang="zh-CN" altLang="en-US" sz="2400" b="1" dirty="0"/>
            </a:p>
          </p:txBody>
        </p:sp>
      </p:grpSp>
      <p:grpSp>
        <p:nvGrpSpPr>
          <p:cNvPr id="41" name="组合 22"/>
          <p:cNvGrpSpPr/>
          <p:nvPr/>
        </p:nvGrpSpPr>
        <p:grpSpPr>
          <a:xfrm>
            <a:off x="8438829" y="2970604"/>
            <a:ext cx="4512489" cy="2558214"/>
            <a:chOff x="2848131" y="1860029"/>
            <a:chExt cx="3807502" cy="3807502"/>
          </a:xfrm>
        </p:grpSpPr>
        <p:sp>
          <p:nvSpPr>
            <p:cNvPr id="50" name="椭圆 1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  <p:sp>
          <p:nvSpPr>
            <p:cNvPr id="44" name="文本框 18"/>
            <p:cNvSpPr txBox="1"/>
            <p:nvPr/>
          </p:nvSpPr>
          <p:spPr>
            <a:xfrm>
              <a:off x="4471714" y="1891673"/>
              <a:ext cx="454733" cy="1133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文本框 19"/>
            <p:cNvSpPr txBox="1"/>
            <p:nvPr/>
          </p:nvSpPr>
          <p:spPr>
            <a:xfrm>
              <a:off x="3025426" y="2631487"/>
              <a:ext cx="3371417" cy="252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সঠিক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ঘাস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কেটে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সেগুলোকে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হিসাবে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গবাদি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পশুকে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endParaRPr lang="en-US" sz="2400" b="1" dirty="0"/>
            </a:p>
          </p:txBody>
        </p:sp>
      </p:grpSp>
      <p:grpSp>
        <p:nvGrpSpPr>
          <p:cNvPr id="57" name="组合 22"/>
          <p:cNvGrpSpPr/>
          <p:nvPr/>
        </p:nvGrpSpPr>
        <p:grpSpPr>
          <a:xfrm>
            <a:off x="5248001" y="4330308"/>
            <a:ext cx="3214991" cy="2926486"/>
            <a:chOff x="2848131" y="1860028"/>
            <a:chExt cx="3855840" cy="3807503"/>
          </a:xfrm>
        </p:grpSpPr>
        <p:sp>
          <p:nvSpPr>
            <p:cNvPr id="66" name="椭圆 10"/>
            <p:cNvSpPr/>
            <p:nvPr/>
          </p:nvSpPr>
          <p:spPr>
            <a:xfrm>
              <a:off x="2848131" y="1860028"/>
              <a:ext cx="3807502" cy="380750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3"/>
            </a:p>
          </p:txBody>
        </p:sp>
        <p:sp>
          <p:nvSpPr>
            <p:cNvPr id="60" name="文本框 18"/>
            <p:cNvSpPr txBox="1"/>
            <p:nvPr/>
          </p:nvSpPr>
          <p:spPr>
            <a:xfrm>
              <a:off x="4224462" y="2089793"/>
              <a:ext cx="652911" cy="991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文本框 19"/>
            <p:cNvSpPr txBox="1"/>
            <p:nvPr/>
          </p:nvSpPr>
          <p:spPr>
            <a:xfrm>
              <a:off x="3332553" y="2934465"/>
              <a:ext cx="3371418" cy="156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ইলেজ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তৈরির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ঘাসের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জমির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সর্বোচ্চ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5" name="组合 22"/>
          <p:cNvGrpSpPr/>
          <p:nvPr/>
        </p:nvGrpSpPr>
        <p:grpSpPr>
          <a:xfrm>
            <a:off x="1264727" y="4238926"/>
            <a:ext cx="3493795" cy="3145457"/>
            <a:chOff x="2848131" y="1860029"/>
            <a:chExt cx="3807502" cy="3807502"/>
          </a:xfrm>
        </p:grpSpPr>
        <p:grpSp>
          <p:nvGrpSpPr>
            <p:cNvPr id="96" name="组合 14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104" name="椭圆 1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  <p:sp>
            <p:nvSpPr>
              <p:cNvPr id="105" name="椭圆 12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43"/>
              </a:p>
            </p:txBody>
          </p:sp>
        </p:grpSp>
        <p:sp>
          <p:nvSpPr>
            <p:cNvPr id="98" name="文本框 18"/>
            <p:cNvSpPr txBox="1"/>
            <p:nvPr/>
          </p:nvSpPr>
          <p:spPr>
            <a:xfrm>
              <a:off x="4226236" y="2158994"/>
              <a:ext cx="789032" cy="922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350" b="1" dirty="0" smtClean="0">
                  <a:solidFill>
                    <a:srgbClr val="01AB9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zh-CN" altLang="en-US" sz="4350" b="1" dirty="0">
                <a:solidFill>
                  <a:srgbClr val="01AB9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0" name="文本框 19"/>
            <p:cNvSpPr txBox="1"/>
            <p:nvPr/>
          </p:nvSpPr>
          <p:spPr>
            <a:xfrm>
              <a:off x="3072021" y="3111233"/>
              <a:ext cx="3371417" cy="156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ইলেজ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ঠান্ডা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আদ্র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আবহাওয়াতেও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endParaRPr lang="en-US" altLang="zh-CN" sz="2400" b="1" dirty="0">
                <a:solidFill>
                  <a:srgbClr val="01AB94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02783" y="398752"/>
            <a:ext cx="3416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6" name="直接连接符 3"/>
          <p:cNvCxnSpPr/>
          <p:nvPr/>
        </p:nvCxnSpPr>
        <p:spPr>
          <a:xfrm flipV="1">
            <a:off x="2118090" y="970694"/>
            <a:ext cx="6521574" cy="14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F78A-7FAC-407C-B839-3B93F3B37C0A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90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5"/>
          <p:cNvSpPr txBox="1"/>
          <p:nvPr/>
        </p:nvSpPr>
        <p:spPr>
          <a:xfrm>
            <a:off x="660072" y="963497"/>
            <a:ext cx="1752127" cy="1077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文本框 95"/>
          <p:cNvSpPr txBox="1"/>
          <p:nvPr/>
        </p:nvSpPr>
        <p:spPr>
          <a:xfrm>
            <a:off x="11220868" y="998368"/>
            <a:ext cx="15231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spc="-3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</a:p>
          <a:p>
            <a:pPr algn="ctr"/>
            <a:r>
              <a:rPr lang="bn-BD" sz="2400" b="1" spc="-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05 </a:t>
            </a:r>
            <a:r>
              <a:rPr lang="bn-IN" sz="2400" b="1" spc="-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400" b="1" spc="-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Rectangle 1"/>
          <p:cNvSpPr/>
          <p:nvPr/>
        </p:nvSpPr>
        <p:spPr>
          <a:xfrm>
            <a:off x="717204" y="5844591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 লিখ।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258249"/>
            <a:ext cx="72136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9E3C-E423-4F89-BC19-7E23AC08D2C7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8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AAE86A6-33B0-481B-BF37-2A89A77772C9}"/>
              </a:ext>
            </a:extLst>
          </p:cNvPr>
          <p:cNvSpPr txBox="1"/>
          <p:nvPr/>
        </p:nvSpPr>
        <p:spPr>
          <a:xfrm>
            <a:off x="5552611" y="2715021"/>
            <a:ext cx="857653" cy="62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48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48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圆角矩形 81"/>
          <p:cNvSpPr/>
          <p:nvPr/>
        </p:nvSpPr>
        <p:spPr>
          <a:xfrm flipH="1">
            <a:off x="3320845" y="482941"/>
            <a:ext cx="7620000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কোনটি দানাদার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文本框 28"/>
          <p:cNvSpPr txBox="1"/>
          <p:nvPr/>
        </p:nvSpPr>
        <p:spPr>
          <a:xfrm>
            <a:off x="1139792" y="621061"/>
            <a:ext cx="821556" cy="30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15" name="TextBox 14">
            <a:hlinkClick r:id="rId6" action="ppaction://hlinksldjump" highlightClick="1"/>
          </p:cNvPr>
          <p:cNvSpPr txBox="1"/>
          <p:nvPr/>
        </p:nvSpPr>
        <p:spPr>
          <a:xfrm>
            <a:off x="1348207" y="5027833"/>
            <a:ext cx="42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48207" y="5827148"/>
            <a:ext cx="273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হে কী?</a:t>
            </a:r>
            <a:endParaRPr lang="en-US" sz="3200" dirty="0"/>
          </a:p>
        </p:txBody>
      </p:sp>
      <p:sp>
        <p:nvSpPr>
          <p:cNvPr id="22" name="TextBox 21">
            <a:hlinkClick r:id="rId6" action="ppaction://hlinksldjump" highlightClick="1"/>
          </p:cNvPr>
          <p:cNvSpPr txBox="1"/>
          <p:nvPr/>
        </p:nvSpPr>
        <p:spPr>
          <a:xfrm>
            <a:off x="6771144" y="5021400"/>
            <a:ext cx="481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উত্তর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hlinkClick r:id="rId6" action="ppaction://hlinksldjump" highlightClick="1"/>
          </p:cNvPr>
          <p:cNvSpPr txBox="1"/>
          <p:nvPr/>
        </p:nvSpPr>
        <p:spPr>
          <a:xfrm>
            <a:off x="6771144" y="5797704"/>
            <a:ext cx="435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2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23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4" name="TextBox 3"/>
          <p:cNvSpPr txBox="1"/>
          <p:nvPr/>
        </p:nvSpPr>
        <p:spPr>
          <a:xfrm>
            <a:off x="1905000" y="3886200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সাইলেজ তৈরীর  ধাপগুলো লিখে আনবে।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CB6-9733-440B-B8AB-BF3DAEC3A1AF}" type="datetime1">
              <a:rPr lang="en-US" smtClean="0"/>
              <a:t>2/18/2020</a:t>
            </a:fld>
            <a:endParaRPr lang="en-US"/>
          </a:p>
        </p:txBody>
      </p:sp>
      <p:grpSp>
        <p:nvGrpSpPr>
          <p:cNvPr id="7" name="组合 91"/>
          <p:cNvGrpSpPr/>
          <p:nvPr/>
        </p:nvGrpSpPr>
        <p:grpSpPr>
          <a:xfrm>
            <a:off x="4986186" y="681467"/>
            <a:ext cx="3848349" cy="1676400"/>
            <a:chOff x="1521574" y="-1227286"/>
            <a:chExt cx="1338084" cy="1338084"/>
          </a:xfrm>
        </p:grpSpPr>
        <p:grpSp>
          <p:nvGrpSpPr>
            <p:cNvPr id="8" name="组合 97"/>
            <p:cNvGrpSpPr/>
            <p:nvPr/>
          </p:nvGrpSpPr>
          <p:grpSpPr>
            <a:xfrm>
              <a:off x="1521574" y="-1227286"/>
              <a:ext cx="1338084" cy="1338084"/>
              <a:chOff x="6400805" y="-4161105"/>
              <a:chExt cx="2023672" cy="2023672"/>
            </a:xfrm>
          </p:grpSpPr>
          <p:sp>
            <p:nvSpPr>
              <p:cNvPr id="10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2"/>
              <p:cNvSpPr/>
              <p:nvPr/>
            </p:nvSpPr>
            <p:spPr>
              <a:xfrm>
                <a:off x="6447942" y="-4066826"/>
                <a:ext cx="1929395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95"/>
            <p:cNvSpPr txBox="1"/>
            <p:nvPr/>
          </p:nvSpPr>
          <p:spPr>
            <a:xfrm>
              <a:off x="1762814" y="-956987"/>
              <a:ext cx="855600" cy="85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616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91"/>
          <p:cNvGrpSpPr/>
          <p:nvPr/>
        </p:nvGrpSpPr>
        <p:grpSpPr>
          <a:xfrm>
            <a:off x="1250359" y="660960"/>
            <a:ext cx="2451747" cy="2033191"/>
            <a:chOff x="793753" y="1121782"/>
            <a:chExt cx="1699542" cy="1338084"/>
          </a:xfrm>
        </p:grpSpPr>
        <p:sp>
          <p:nvSpPr>
            <p:cNvPr id="18" name="椭圆 99"/>
            <p:cNvSpPr/>
            <p:nvPr/>
          </p:nvSpPr>
          <p:spPr>
            <a:xfrm>
              <a:off x="793753" y="1121782"/>
              <a:ext cx="1468158" cy="13380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95"/>
            <p:cNvSpPr txBox="1"/>
            <p:nvPr/>
          </p:nvSpPr>
          <p:spPr>
            <a:xfrm>
              <a:off x="1141905" y="1523219"/>
              <a:ext cx="1351390" cy="267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spc="-140" dirty="0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2400" b="1" spc="-140" dirty="0" smtClean="0"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组合 91"/>
          <p:cNvGrpSpPr/>
          <p:nvPr/>
        </p:nvGrpSpPr>
        <p:grpSpPr>
          <a:xfrm>
            <a:off x="1250359" y="4297244"/>
            <a:ext cx="10713041" cy="1851735"/>
            <a:chOff x="1219808" y="3651301"/>
            <a:chExt cx="8249036" cy="1499194"/>
          </a:xfrm>
        </p:grpSpPr>
        <p:sp>
          <p:nvSpPr>
            <p:cNvPr id="26" name="椭圆 102"/>
            <p:cNvSpPr/>
            <p:nvPr/>
          </p:nvSpPr>
          <p:spPr>
            <a:xfrm>
              <a:off x="1219808" y="3651301"/>
              <a:ext cx="1664012" cy="149919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95"/>
            <p:cNvSpPr txBox="1"/>
            <p:nvPr/>
          </p:nvSpPr>
          <p:spPr>
            <a:xfrm>
              <a:off x="1272865" y="4051033"/>
              <a:ext cx="1610955" cy="37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spc="-14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72"/>
            <p:cNvSpPr txBox="1"/>
            <p:nvPr/>
          </p:nvSpPr>
          <p:spPr>
            <a:xfrm>
              <a:off x="2841003" y="3841197"/>
              <a:ext cx="6627841" cy="1121314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err="1">
                  <a:ln w="3175">
                    <a:noFill/>
                  </a:ln>
                  <a:latin typeface="NikoshBAN" pitchFamily="2" charset="0"/>
                  <a:cs typeface="NikoshBAN" pitchFamily="2" charset="0"/>
                </a:rPr>
                <a:t>কৃষি</a:t>
              </a:r>
              <a:r>
                <a:rPr lang="en-US" sz="2800" b="1" dirty="0">
                  <a:ln w="3175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3175">
                    <a:noFill/>
                  </a:ln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bn-BD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endParaRPr>
            </a:p>
            <a:p>
              <a:pPr marL="71326" algn="ctr"/>
              <a:r>
                <a:rPr lang="bn-BD" sz="28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bn-IN" sz="28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    </a:t>
              </a:r>
              <a:r>
                <a:rPr lang="bn-BD" sz="2800" b="1" dirty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IN" sz="28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    </a:t>
              </a:r>
              <a:endParaRPr lang="en-US" sz="28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1326" algn="ctr"/>
              <a:r>
                <a:rPr lang="bn-BD" sz="28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IN" sz="28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2800" b="1" dirty="0" smtClean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bn-BD" sz="2800" b="1" dirty="0">
                  <a:solidFill>
                    <a:srgbClr val="05040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F704-9895-46A5-8524-3870536BE745}" type="datetime1">
              <a:rPr lang="en-US" smtClean="0"/>
              <a:t>2/18/2020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13815" y="861115"/>
            <a:ext cx="8435914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কাতুলী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shafiq01936775934@gmail.com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43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A9B-1B01-4E9E-BC66-45A68849E35D}" type="datetime1">
              <a:rPr lang="en-US" smtClean="0"/>
              <a:t>2/18/2020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3617"/>
            <a:ext cx="12725400" cy="7465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1543" y="457200"/>
            <a:ext cx="2121093" cy="76944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35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2950" y="31038"/>
            <a:ext cx="13003449" cy="7586633"/>
          </a:xfrm>
          <a:prstGeom prst="rect">
            <a:avLst/>
          </a:prstGeom>
          <a:noFill/>
          <a:ln w="225425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4" name="Rectangle 3"/>
          <p:cNvSpPr/>
          <p:nvPr/>
        </p:nvSpPr>
        <p:spPr>
          <a:xfrm>
            <a:off x="6579951" y="6856551"/>
            <a:ext cx="4022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693" y="5746890"/>
            <a:ext cx="441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এদেরকে আমরা কী বলি?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5759" y="234474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7E97-1A11-4776-9997-677BF9A25E5D}" type="datetime1">
              <a:rPr lang="en-US" smtClean="0"/>
              <a:t>2/18/2020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70683" y="348994"/>
            <a:ext cx="5778935" cy="12588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73" y="1944035"/>
            <a:ext cx="3314522" cy="2293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95" y="1933098"/>
            <a:ext cx="3821527" cy="2293647"/>
          </a:xfrm>
          <a:prstGeom prst="rect">
            <a:avLst/>
          </a:prstGeom>
        </p:spPr>
      </p:pic>
      <p:sp>
        <p:nvSpPr>
          <p:cNvPr id="13" name="AutoShape 2" descr="Image result for ewe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Image result for ewe pic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Image result for ewe pict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22" y="4226745"/>
            <a:ext cx="4261478" cy="21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12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1537" y="496399"/>
            <a:ext cx="5943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62E61-8CA1-4DEB-8B8C-A498E2A1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29" y="1519397"/>
            <a:ext cx="3152918" cy="2497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5FD6DA-6A84-439C-916C-1677D292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16" y="4487829"/>
            <a:ext cx="3152919" cy="1959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E67F8-1674-45A2-B908-CCF211857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901" y="1661251"/>
            <a:ext cx="3195844" cy="2497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289C0-DFE5-45FB-B3F9-577FCEB34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78" y="4339286"/>
            <a:ext cx="3131267" cy="2240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D6C3D9-D329-4DEB-9546-F9FB111D82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0" y="3831876"/>
            <a:ext cx="3150244" cy="27940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07584-CA22-426D-B5C5-2D3010B088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38381" r="60000" b="11974"/>
          <a:stretch/>
        </p:blipFill>
        <p:spPr>
          <a:xfrm>
            <a:off x="868618" y="1480382"/>
            <a:ext cx="3152919" cy="2363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715940" y="6918384"/>
            <a:ext cx="4017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289" y="6580101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2120-C495-4A36-849F-6DEA63CF3A6A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38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8484" y="74788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আজকের পাঠ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3" name="Rectangle 2"/>
          <p:cNvSpPr/>
          <p:nvPr/>
        </p:nvSpPr>
        <p:spPr>
          <a:xfrm>
            <a:off x="5129148" y="5991880"/>
            <a:ext cx="334036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গবাদিপশুর খাদ্য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8485"/>
            <a:ext cx="9677400" cy="404346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3E1C-3C4A-439E-B7B8-C249825327DB}" type="datetime1">
              <a:rPr lang="en-US" smtClean="0"/>
              <a:t>2/18/2020</a:t>
            </a:fld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575084" y="551992"/>
            <a:ext cx="4267200" cy="990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2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/>
          <p:nvPr/>
        </p:nvSpPr>
        <p:spPr>
          <a:xfrm>
            <a:off x="762000" y="2166474"/>
            <a:ext cx="10623545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খাদ্যের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সংজ্ঞা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পারবে;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হে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zh-CN" sz="3200" b="1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bn-IN" altLang="zh-CN" sz="3200" b="1" kern="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A1C4-F4B8-45C4-AF1F-E9A43A71807D}" type="datetime1">
              <a:rPr lang="en-US" smtClean="0"/>
              <a:t>2/18/2020</a:t>
            </a:fld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4391978" y="511179"/>
            <a:ext cx="3801428" cy="129651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1295" y="651605"/>
            <a:ext cx="3591048" cy="1015663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34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4429432" y="307127"/>
            <a:ext cx="5039225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32562" y="327549"/>
            <a:ext cx="514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solidFill>
            <a:srgbClr val="00B050"/>
          </a:solidFill>
          <a:ln w="225425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380BC7D-0B90-4411-B98B-06E77A191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78" y="1452130"/>
            <a:ext cx="2918287" cy="1979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39DDEB4-4781-47DC-8BC7-C05F169D6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73" y="1432053"/>
            <a:ext cx="2932448" cy="196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711FDA5-1286-4C51-922D-320BE0C31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34" y="4006085"/>
            <a:ext cx="3044931" cy="2130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4A13F6-6712-4BC8-9875-DAEB146611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"/>
          <a:stretch/>
        </p:blipFill>
        <p:spPr>
          <a:xfrm>
            <a:off x="4594801" y="3894901"/>
            <a:ext cx="3447258" cy="219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1556C8-8C0E-48D9-9F32-5F224B39E6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26" y="1451704"/>
            <a:ext cx="29178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Flowchart: Terminator 39">
            <a:extLst>
              <a:ext uri="{FF2B5EF4-FFF2-40B4-BE49-F238E27FC236}">
                <a16:creationId xmlns:a16="http://schemas.microsoft.com/office/drawing/2014/main" id="{2CA769DB-0E6F-40DF-9491-121A17438CF4}"/>
              </a:ext>
            </a:extLst>
          </p:cNvPr>
          <p:cNvSpPr/>
          <p:nvPr/>
        </p:nvSpPr>
        <p:spPr>
          <a:xfrm>
            <a:off x="9677399" y="2144498"/>
            <a:ext cx="1168277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0BF98BC-FD78-4EC8-ABFE-696EEDCF39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43026" r="21099" b="9956"/>
          <a:stretch/>
        </p:blipFill>
        <p:spPr>
          <a:xfrm>
            <a:off x="8696826" y="4195609"/>
            <a:ext cx="2932447" cy="18684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2" name="Flowchart: Terminator 41">
            <a:extLst>
              <a:ext uri="{FF2B5EF4-FFF2-40B4-BE49-F238E27FC236}">
                <a16:creationId xmlns:a16="http://schemas.microsoft.com/office/drawing/2014/main" id="{41590D7C-4625-4CF8-A827-29B9BA12DEB4}"/>
              </a:ext>
            </a:extLst>
          </p:cNvPr>
          <p:cNvSpPr/>
          <p:nvPr/>
        </p:nvSpPr>
        <p:spPr>
          <a:xfrm>
            <a:off x="4742904" y="4816814"/>
            <a:ext cx="3210310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ইপিল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ইপিল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lowchart: Terminator 42">
            <a:extLst>
              <a:ext uri="{FF2B5EF4-FFF2-40B4-BE49-F238E27FC236}">
                <a16:creationId xmlns:a16="http://schemas.microsoft.com/office/drawing/2014/main" id="{809F7AE4-1D67-4820-ABFF-3954DBA713C7}"/>
              </a:ext>
            </a:extLst>
          </p:cNvPr>
          <p:cNvSpPr/>
          <p:nvPr/>
        </p:nvSpPr>
        <p:spPr>
          <a:xfrm>
            <a:off x="2167470" y="4790758"/>
            <a:ext cx="1208058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Flowchart: Terminator 43">
            <a:extLst>
              <a:ext uri="{FF2B5EF4-FFF2-40B4-BE49-F238E27FC236}">
                <a16:creationId xmlns:a16="http://schemas.microsoft.com/office/drawing/2014/main" id="{FE7999C7-64BC-46FB-A201-B9D0E1FE0EF9}"/>
              </a:ext>
            </a:extLst>
          </p:cNvPr>
          <p:cNvSpPr/>
          <p:nvPr/>
        </p:nvSpPr>
        <p:spPr>
          <a:xfrm>
            <a:off x="5974459" y="2112980"/>
            <a:ext cx="1230680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5" name="Flowchart: Terminator 44">
            <a:extLst>
              <a:ext uri="{FF2B5EF4-FFF2-40B4-BE49-F238E27FC236}">
                <a16:creationId xmlns:a16="http://schemas.microsoft.com/office/drawing/2014/main" id="{B0601CEC-FE4D-4F97-BCC5-82C2725681DF}"/>
              </a:ext>
            </a:extLst>
          </p:cNvPr>
          <p:cNvSpPr/>
          <p:nvPr/>
        </p:nvSpPr>
        <p:spPr>
          <a:xfrm>
            <a:off x="2099593" y="2173578"/>
            <a:ext cx="1467493" cy="404101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6" name="Flowchart: Terminator 45">
            <a:extLst>
              <a:ext uri="{FF2B5EF4-FFF2-40B4-BE49-F238E27FC236}">
                <a16:creationId xmlns:a16="http://schemas.microsoft.com/office/drawing/2014/main" id="{0D02BE4A-1BA0-4055-BA22-D1A0DFE3EF3D}"/>
              </a:ext>
            </a:extLst>
          </p:cNvPr>
          <p:cNvSpPr/>
          <p:nvPr/>
        </p:nvSpPr>
        <p:spPr>
          <a:xfrm>
            <a:off x="9708418" y="4890606"/>
            <a:ext cx="1106237" cy="404101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F2AEC7-6B1E-4162-B0A2-B8E4A0EF6452}"/>
              </a:ext>
            </a:extLst>
          </p:cNvPr>
          <p:cNvSpPr txBox="1"/>
          <p:nvPr/>
        </p:nvSpPr>
        <p:spPr>
          <a:xfrm>
            <a:off x="1158636" y="6403407"/>
            <a:ext cx="1158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প্রাণী বেঁচে থাকার জন্য যা দেহে আহার্যরূপে গৃহীত হয় এবং পরিপাক, শোষণ ও বিপাকের মাধ্যমে দেহে ব্যবহৃত হয় বা শক্তি উৎপাদন করে তাকে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বলে।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812E-658D-4521-8764-2677EEF718B5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88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1"/>
          <p:cNvGrpSpPr/>
          <p:nvPr/>
        </p:nvGrpSpPr>
        <p:grpSpPr>
          <a:xfrm>
            <a:off x="609600" y="406488"/>
            <a:ext cx="2209800" cy="1317830"/>
            <a:chOff x="1521574" y="-1227286"/>
            <a:chExt cx="1338084" cy="1338084"/>
          </a:xfrm>
        </p:grpSpPr>
        <p:sp>
          <p:nvSpPr>
            <p:cNvPr id="12" name="椭圆 99"/>
            <p:cNvSpPr/>
            <p:nvPr/>
          </p:nvSpPr>
          <p:spPr>
            <a:xfrm>
              <a:off x="1521574" y="-1227286"/>
              <a:ext cx="1338084" cy="133808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95"/>
            <p:cNvSpPr txBox="1"/>
            <p:nvPr/>
          </p:nvSpPr>
          <p:spPr>
            <a:xfrm>
              <a:off x="1689814" y="-1042792"/>
              <a:ext cx="855600" cy="109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组合 91"/>
          <p:cNvGrpSpPr/>
          <p:nvPr/>
        </p:nvGrpSpPr>
        <p:grpSpPr>
          <a:xfrm>
            <a:off x="10820897" y="467883"/>
            <a:ext cx="1981199" cy="1317830"/>
            <a:chOff x="1278755" y="-1227286"/>
            <a:chExt cx="1580902" cy="1338084"/>
          </a:xfrm>
        </p:grpSpPr>
        <p:grpSp>
          <p:nvGrpSpPr>
            <p:cNvPr id="14" name="组合 97"/>
            <p:cNvGrpSpPr/>
            <p:nvPr/>
          </p:nvGrpSpPr>
          <p:grpSpPr>
            <a:xfrm>
              <a:off x="1278755" y="-1227286"/>
              <a:ext cx="1580902" cy="1338084"/>
              <a:chOff x="6033575" y="-4161105"/>
              <a:chExt cx="2390902" cy="2023672"/>
            </a:xfrm>
          </p:grpSpPr>
          <p:sp>
            <p:nvSpPr>
              <p:cNvPr id="16" name="椭圆 99"/>
              <p:cNvSpPr/>
              <p:nvPr/>
            </p:nvSpPr>
            <p:spPr>
              <a:xfrm>
                <a:off x="6400805" y="-4161105"/>
                <a:ext cx="2023672" cy="2023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02"/>
              <p:cNvSpPr/>
              <p:nvPr/>
            </p:nvSpPr>
            <p:spPr>
              <a:xfrm>
                <a:off x="6033575" y="-4066826"/>
                <a:ext cx="2343762" cy="1929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95"/>
            <p:cNvSpPr txBox="1"/>
            <p:nvPr/>
          </p:nvSpPr>
          <p:spPr>
            <a:xfrm>
              <a:off x="1627994" y="-855126"/>
              <a:ext cx="851254" cy="84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৩মি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5715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2" name="Rectangle 1"/>
          <p:cNvSpPr/>
          <p:nvPr/>
        </p:nvSpPr>
        <p:spPr>
          <a:xfrm>
            <a:off x="4114800" y="5064590"/>
            <a:ext cx="600522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বলতে কি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বুঝ?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55883" y="1187154"/>
            <a:ext cx="4460080" cy="3472223"/>
            <a:chOff x="3962400" y="1034384"/>
            <a:chExt cx="4460080" cy="3472223"/>
          </a:xfrm>
        </p:grpSpPr>
        <p:sp>
          <p:nvSpPr>
            <p:cNvPr id="19" name="Google Shape;296;p35"/>
            <p:cNvSpPr/>
            <p:nvPr/>
          </p:nvSpPr>
          <p:spPr>
            <a:xfrm>
              <a:off x="3962400" y="1034384"/>
              <a:ext cx="4460080" cy="3472223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22222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2901" y="1219200"/>
              <a:ext cx="4114800" cy="2667000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742F-BA79-4B0D-B123-576474999A75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64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81"/>
          <p:cNvSpPr/>
          <p:nvPr/>
        </p:nvSpPr>
        <p:spPr>
          <a:xfrm flipH="1">
            <a:off x="2393516" y="381000"/>
            <a:ext cx="9646083" cy="723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405504" y="418345"/>
            <a:ext cx="787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গবাদিপশুর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ধরণের খাদ্য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08595-FE14-494C-A5E2-603F7CF91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26" y="1201755"/>
            <a:ext cx="3521962" cy="3075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462016-8169-4A59-A116-97169C282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9" y="1231394"/>
            <a:ext cx="3521962" cy="307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781654" y="4403031"/>
            <a:ext cx="10324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862965" y="5327569"/>
            <a:ext cx="10348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B0601CEC-FE4D-4F97-BCC5-82C2725681DF}"/>
              </a:ext>
            </a:extLst>
          </p:cNvPr>
          <p:cNvSpPr/>
          <p:nvPr/>
        </p:nvSpPr>
        <p:spPr>
          <a:xfrm>
            <a:off x="3482972" y="1650174"/>
            <a:ext cx="1905000" cy="52062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B0601CEC-FE4D-4F97-BCC5-82C2725681DF}"/>
              </a:ext>
            </a:extLst>
          </p:cNvPr>
          <p:cNvSpPr/>
          <p:nvPr/>
        </p:nvSpPr>
        <p:spPr>
          <a:xfrm>
            <a:off x="7914323" y="1491440"/>
            <a:ext cx="1905000" cy="520628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দানা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文本框 28"/>
          <p:cNvSpPr txBox="1"/>
          <p:nvPr/>
        </p:nvSpPr>
        <p:spPr>
          <a:xfrm>
            <a:off x="776867" y="4445493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文本框 28"/>
          <p:cNvSpPr txBox="1"/>
          <p:nvPr/>
        </p:nvSpPr>
        <p:spPr>
          <a:xfrm>
            <a:off x="711228" y="562929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4AA9-7F61-4423-ABB1-D627611BF6F9}" type="datetime1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58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8" grpId="0"/>
      <p:bldP spid="9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45257</TotalTime>
  <Words>822</Words>
  <Application>Microsoft Office PowerPoint</Application>
  <PresentationFormat>Custom</PresentationFormat>
  <Paragraphs>126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맑은 고딕</vt:lpstr>
      <vt:lpstr>微软雅黑</vt:lpstr>
      <vt:lpstr>宋体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</dc:creator>
  <cp:lastModifiedBy>USER</cp:lastModifiedBy>
  <cp:revision>157</cp:revision>
  <dcterms:created xsi:type="dcterms:W3CDTF">2019-12-21T04:45:14Z</dcterms:created>
  <dcterms:modified xsi:type="dcterms:W3CDTF">2020-02-18T13:01:32Z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7663183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