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62" r:id="rId3"/>
  </p:sldMasterIdLst>
  <p:sldIdLst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7B4"/>
    <a:srgbClr val="C51565"/>
    <a:srgbClr val="F02E94"/>
    <a:srgbClr val="DC42BF"/>
    <a:srgbClr val="5AB020"/>
    <a:srgbClr val="CEDD41"/>
    <a:srgbClr val="B05461"/>
    <a:srgbClr val="CD9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1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3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3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0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7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3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9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6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7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2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7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9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0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4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9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27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10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6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05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83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57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64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2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16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9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9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9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37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72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6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60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8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35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64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5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2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30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32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29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4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71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71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4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5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9C0612-0EC8-4D09-9E6E-997FBA0E643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31B91-26B4-4B31-8053-C5AB02967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0000">
              <a:srgbClr val="FF0000"/>
            </a:gs>
            <a:gs pos="28000">
              <a:srgbClr val="0070C0"/>
            </a:gs>
            <a:gs pos="67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8088" y="699374"/>
            <a:ext cx="5397795" cy="2074402"/>
          </a:xfrm>
          <a:prstGeom prst="roundRect">
            <a:avLst/>
          </a:prstGeom>
          <a:solidFill>
            <a:srgbClr val="00B0F0"/>
          </a:solidFill>
          <a:ln w="127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পাঠে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3" r="20792" b="14787"/>
          <a:stretch/>
        </p:blipFill>
        <p:spPr>
          <a:xfrm>
            <a:off x="7960110" y="699374"/>
            <a:ext cx="1332800" cy="2158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3" r="20792" b="14787"/>
          <a:stretch/>
        </p:blipFill>
        <p:spPr>
          <a:xfrm>
            <a:off x="425302" y="567055"/>
            <a:ext cx="1169582" cy="229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61" y="460517"/>
            <a:ext cx="1453469" cy="937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0881" y="6396335"/>
            <a:ext cx="3543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mamunict1978@ 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44" y="3168076"/>
            <a:ext cx="4258681" cy="2833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525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553FA8"/>
            </a:gs>
            <a:gs pos="74000">
              <a:srgbClr val="FFFF00"/>
            </a:gs>
            <a:gs pos="57640">
              <a:srgbClr val="553FA8"/>
            </a:gs>
            <a:gs pos="0">
              <a:srgbClr val="00B0F0"/>
            </a:gs>
            <a:gs pos="9000">
              <a:srgbClr val="FF0000"/>
            </a:gs>
            <a:gs pos="28000">
              <a:srgbClr val="0070C0"/>
            </a:gs>
            <a:gs pos="5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81" y="438150"/>
            <a:ext cx="1453469" cy="937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2" y="1641080"/>
            <a:ext cx="2878434" cy="1338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00" y="1556113"/>
            <a:ext cx="2857500" cy="160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286656" y="565916"/>
            <a:ext cx="4414344" cy="682374"/>
          </a:xfrm>
          <a:prstGeom prst="rect">
            <a:avLst/>
          </a:prstGeom>
          <a:solidFill>
            <a:srgbClr val="F02E94"/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ব্যবস্থা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170" y="3459921"/>
            <a:ext cx="5040532" cy="591288"/>
          </a:xfrm>
          <a:prstGeom prst="rect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ত্রিপুরা</a:t>
            </a:r>
            <a:r>
              <a:rPr lang="en-US" dirty="0" smtClean="0"/>
              <a:t> </a:t>
            </a:r>
            <a:r>
              <a:rPr lang="en-US" dirty="0" err="1" smtClean="0"/>
              <a:t>জনগোষ্ঠী</a:t>
            </a:r>
            <a:r>
              <a:rPr lang="en-US" dirty="0" smtClean="0"/>
              <a:t> </a:t>
            </a:r>
            <a:r>
              <a:rPr lang="en-US" dirty="0" err="1" smtClean="0"/>
              <a:t>সমাজে</a:t>
            </a:r>
            <a:r>
              <a:rPr lang="en-US" dirty="0" smtClean="0"/>
              <a:t> </a:t>
            </a:r>
            <a:r>
              <a:rPr lang="en-US" dirty="0" err="1" smtClean="0"/>
              <a:t>দলবদ্ধভাবে</a:t>
            </a:r>
            <a:r>
              <a:rPr lang="en-US" dirty="0" smtClean="0"/>
              <a:t> </a:t>
            </a:r>
            <a:r>
              <a:rPr lang="en-US" dirty="0" err="1" smtClean="0"/>
              <a:t>বসবাস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25802" y="1553012"/>
            <a:ext cx="3026979" cy="654885"/>
          </a:xfrm>
          <a:prstGeom prst="rect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দলকে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দফা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81549" y="2555144"/>
            <a:ext cx="2262972" cy="661883"/>
          </a:xfrm>
          <a:prstGeom prst="rect">
            <a:avLst/>
          </a:prstGeom>
          <a:ln w="63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তাদের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মোট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৩৬টি </a:t>
            </a:r>
            <a:r>
              <a:rPr lang="en-US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দফা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আছে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827" y="4380726"/>
            <a:ext cx="7345502" cy="386281"/>
          </a:xfrm>
          <a:prstGeom prst="rect">
            <a:avLst/>
          </a:prstGeom>
          <a:solidFill>
            <a:srgbClr val="B05461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১৬টি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দফা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বাংলাদেশে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ও ২০টি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দফা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ভারতের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ত্রিপুরা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রাজ্যে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রয়েছে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। 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3973" y="3393982"/>
            <a:ext cx="4698124" cy="763925"/>
          </a:xfrm>
          <a:prstGeom prst="rect">
            <a:avLst/>
          </a:prstGeom>
          <a:solidFill>
            <a:srgbClr val="DC42B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ত্রিপুরারা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পিতৃতান্ত্রিক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সমাজের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অধিকারী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827" y="5234952"/>
            <a:ext cx="10243975" cy="841670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উত্তারাধিকারী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সুত্রে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ছেলেরা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বাবার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সম্পত্তির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মায়ের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সম্পত্তি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লাভ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88274" y="525921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5AB02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471488" y="514349"/>
            <a:ext cx="11272837" cy="5800725"/>
          </a:xfrm>
          <a:prstGeom prst="round1Rect">
            <a:avLst>
              <a:gd name="adj" fmla="val 59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72" y="514349"/>
            <a:ext cx="1453469" cy="937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8135" y="6315074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2124" y="570667"/>
            <a:ext cx="5360276" cy="789438"/>
          </a:xfrm>
          <a:prstGeom prst="rect">
            <a:avLst/>
          </a:prstGeom>
          <a:solidFill>
            <a:srgbClr val="C5156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ত্রিপুরাদের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ধর্ম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400" dirty="0">
              <a:ln w="0"/>
              <a:solidFill>
                <a:schemeClr val="accent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53" y="1693432"/>
            <a:ext cx="25527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5" y="1689290"/>
            <a:ext cx="2921429" cy="163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688" y="1765222"/>
            <a:ext cx="2619375" cy="1743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0299" y="4312302"/>
            <a:ext cx="7865816" cy="8450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ত্রিপুরারা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সনাতন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ধর্মের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অনুসারী।তবে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বেশিরভাগই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হিন্দু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ধর্মালম্বী</a:t>
            </a:r>
            <a:r>
              <a:rPr lang="en-US" dirty="0" smtClean="0">
                <a:solidFill>
                  <a:srgbClr val="00B0F0"/>
                </a:solidFill>
              </a:rPr>
              <a:t>।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3803" y="5473482"/>
            <a:ext cx="4976685" cy="573356"/>
          </a:xfrm>
          <a:prstGeom prst="rect">
            <a:avLst/>
          </a:prstGeom>
          <a:solidFill>
            <a:srgbClr val="00B0F0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তারা</a:t>
            </a:r>
            <a:r>
              <a:rPr lang="en-US" dirty="0" smtClean="0"/>
              <a:t> </a:t>
            </a:r>
            <a:r>
              <a:rPr lang="en-US" dirty="0" err="1" smtClean="0"/>
              <a:t>শিব</a:t>
            </a:r>
            <a:r>
              <a:rPr lang="en-US" dirty="0" smtClean="0"/>
              <a:t> ও </a:t>
            </a:r>
            <a:r>
              <a:rPr lang="en-US" dirty="0" err="1" smtClean="0"/>
              <a:t>কালীর</a:t>
            </a:r>
            <a:r>
              <a:rPr lang="en-US" dirty="0" smtClean="0"/>
              <a:t> </a:t>
            </a:r>
            <a:r>
              <a:rPr lang="en-US" dirty="0" err="1" smtClean="0"/>
              <a:t>পুজা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13038" y="5425569"/>
            <a:ext cx="3989006" cy="669182"/>
          </a:xfrm>
          <a:prstGeom prst="rect">
            <a:avLst/>
          </a:prstGeom>
          <a:solidFill>
            <a:srgbClr val="CE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মঙ্গলের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জনয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পুজা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766" y="3484132"/>
            <a:ext cx="1889214" cy="458838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কালী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8692" y="3545225"/>
            <a:ext cx="1889214" cy="458838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শিব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6901" y="3599672"/>
            <a:ext cx="1889214" cy="458838"/>
          </a:xfrm>
          <a:prstGeom prst="rect">
            <a:avLst/>
          </a:prstGeom>
          <a:solidFill>
            <a:srgbClr val="DC42B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কের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পুজা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43403" y="610778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905" y="665469"/>
            <a:ext cx="5297214" cy="835573"/>
          </a:xfrm>
          <a:prstGeom prst="rect">
            <a:avLst/>
          </a:prstGeom>
          <a:solidFill>
            <a:srgbClr val="F02E94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ত্রিপুরাদের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বাড়ি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50" y="1945431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1858689"/>
            <a:ext cx="2466975" cy="184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294" y="4064186"/>
            <a:ext cx="6038193" cy="712766"/>
          </a:xfrm>
          <a:prstGeom prst="rect">
            <a:avLst/>
          </a:prstGeom>
          <a:solidFill>
            <a:srgbClr val="5AB02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ঘরগুলো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উঁচুতে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429" y="5074853"/>
            <a:ext cx="7403060" cy="8355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prstDash val="sysDot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ঘরে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সিঁড়ি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65" y="665469"/>
            <a:ext cx="1453469" cy="937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5968" y="6356425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9" name="Donut 8"/>
          <p:cNvSpPr/>
          <p:nvPr/>
        </p:nvSpPr>
        <p:spPr>
          <a:xfrm>
            <a:off x="565258" y="737069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44" y="1922633"/>
            <a:ext cx="2491720" cy="37699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691536" y="4876686"/>
            <a:ext cx="2452214" cy="7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87513" y="4864401"/>
            <a:ext cx="1072055" cy="7993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রিনাই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426234" y="4012003"/>
            <a:ext cx="2565115" cy="844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5742" y="3807603"/>
            <a:ext cx="1126019" cy="7993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রিসা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245117">
            <a:off x="4305648" y="3083397"/>
            <a:ext cx="2557532" cy="88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71512" y="2716810"/>
            <a:ext cx="1126019" cy="799367"/>
          </a:xfrm>
          <a:prstGeom prst="rect">
            <a:avLst/>
          </a:prstGeom>
          <a:solidFill>
            <a:srgbClr val="5AB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পুঁতির</a:t>
            </a:r>
            <a:r>
              <a:rPr lang="en-US" dirty="0" smtClean="0"/>
              <a:t> </a:t>
            </a:r>
            <a:r>
              <a:rPr lang="en-US" dirty="0" err="1" smtClean="0"/>
              <a:t>মালা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868" r="14511"/>
          <a:stretch/>
        </p:blipFill>
        <p:spPr>
          <a:xfrm>
            <a:off x="4970114" y="1479203"/>
            <a:ext cx="870546" cy="145649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5530531" y="1772230"/>
            <a:ext cx="1956982" cy="712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9023" y="1578936"/>
            <a:ext cx="1245476" cy="7126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নাতং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23314" y="453965"/>
            <a:ext cx="4120436" cy="849694"/>
          </a:xfrm>
          <a:prstGeom prst="rect">
            <a:avLst/>
          </a:prstGeom>
          <a:solidFill>
            <a:srgbClr val="F02E94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ত্রিপুরা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মেয়েদের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পোশাক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75" y="541296"/>
            <a:ext cx="1453469" cy="937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3266" y="648866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16" name="Donut 15"/>
          <p:cNvSpPr/>
          <p:nvPr/>
        </p:nvSpPr>
        <p:spPr>
          <a:xfrm>
            <a:off x="577247" y="541296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9114" y="535232"/>
            <a:ext cx="10689021" cy="5596759"/>
            <a:chOff x="980821" y="470449"/>
            <a:chExt cx="10689021" cy="5596759"/>
          </a:xfrm>
        </p:grpSpPr>
        <p:sp>
          <p:nvSpPr>
            <p:cNvPr id="2" name="Rectangle 1"/>
            <p:cNvSpPr/>
            <p:nvPr/>
          </p:nvSpPr>
          <p:spPr>
            <a:xfrm>
              <a:off x="980821" y="470449"/>
              <a:ext cx="10689021" cy="5596759"/>
            </a:xfrm>
            <a:prstGeom prst="rect">
              <a:avLst/>
            </a:prstGeom>
            <a:solidFill>
              <a:srgbClr val="F02E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2223" y="1230284"/>
              <a:ext cx="2807516" cy="172904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0" y="1534561"/>
            <a:ext cx="1812175" cy="13573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02294" y="1355094"/>
            <a:ext cx="2776451" cy="1716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99" y="1534561"/>
            <a:ext cx="2039782" cy="13573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70516" y="3263603"/>
            <a:ext cx="9336740" cy="1041692"/>
          </a:xfrm>
          <a:prstGeom prst="rect">
            <a:avLst/>
          </a:prstGeom>
          <a:solidFill>
            <a:srgbClr val="00B05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মেয়েদের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পোশাকের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অংশকে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রিনাই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অংশকে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রিসা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066" y="4468935"/>
            <a:ext cx="9508190" cy="11706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মেয়েরা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রকম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অলংকার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পুতিঁর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নাতং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দুল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পরেন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7402" y="6357741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15" name="Donut 14"/>
          <p:cNvSpPr/>
          <p:nvPr/>
        </p:nvSpPr>
        <p:spPr>
          <a:xfrm>
            <a:off x="719114" y="535232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75" y="541296"/>
            <a:ext cx="1453469" cy="9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178" y="375267"/>
            <a:ext cx="11014363" cy="570807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6267" y="538945"/>
            <a:ext cx="5552902" cy="814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ত্রিপুরা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পুরুষদের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পোশাক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6" y="1845084"/>
            <a:ext cx="227647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50" y="184508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73" t="20180" r="11060" b="-3027"/>
          <a:stretch/>
        </p:blipFill>
        <p:spPr>
          <a:xfrm>
            <a:off x="5375044" y="2077744"/>
            <a:ext cx="2149705" cy="15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58" y="1945096"/>
            <a:ext cx="1412334" cy="217702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74172" y="5033990"/>
            <a:ext cx="7897091" cy="781396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ছেলেরা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ধুতি</a:t>
            </a:r>
            <a:r>
              <a:rPr lang="en-US" sz="2400" dirty="0" smtClean="0"/>
              <a:t>, </a:t>
            </a:r>
            <a:r>
              <a:rPr lang="en-US" sz="2400" dirty="0" err="1" smtClean="0"/>
              <a:t>গামছা</a:t>
            </a:r>
            <a:r>
              <a:rPr lang="en-US" sz="2400" dirty="0" smtClean="0"/>
              <a:t>, </a:t>
            </a:r>
            <a:r>
              <a:rPr lang="en-US" sz="2400" dirty="0" err="1" smtClean="0"/>
              <a:t>লুঙ্গি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জামা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252995" y="6400126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14" name="Donut 13"/>
          <p:cNvSpPr/>
          <p:nvPr/>
        </p:nvSpPr>
        <p:spPr>
          <a:xfrm>
            <a:off x="869220" y="579656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65" y="579656"/>
            <a:ext cx="1453469" cy="9379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0722" y="4096876"/>
            <a:ext cx="1894842" cy="595085"/>
          </a:xfrm>
          <a:prstGeom prst="rect">
            <a:avLst/>
          </a:prstGeom>
          <a:solidFill>
            <a:srgbClr val="C5156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ধুতি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6381" y="4032695"/>
            <a:ext cx="1894842" cy="595085"/>
          </a:xfrm>
          <a:prstGeom prst="rect">
            <a:avLst/>
          </a:prstGeom>
          <a:solidFill>
            <a:srgbClr val="DC42B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গামছা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4711" y="4071632"/>
            <a:ext cx="1894842" cy="5950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02E94"/>
                </a:solidFill>
              </a:rPr>
              <a:t>লুঙ্গি</a:t>
            </a:r>
            <a:r>
              <a:rPr lang="en-US" dirty="0" smtClean="0">
                <a:solidFill>
                  <a:srgbClr val="F02E94"/>
                </a:solidFill>
              </a:rPr>
              <a:t>  </a:t>
            </a:r>
            <a:endParaRPr lang="en-US" dirty="0">
              <a:solidFill>
                <a:srgbClr val="F02E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586280" y="431560"/>
            <a:ext cx="11241799" cy="6057900"/>
          </a:xfrm>
          <a:prstGeom prst="round1Rect">
            <a:avLst>
              <a:gd name="adj" fmla="val 7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3333" y="549227"/>
            <a:ext cx="6944222" cy="1014152"/>
          </a:xfrm>
          <a:prstGeom prst="rect">
            <a:avLst/>
          </a:prstGeom>
          <a:solidFill>
            <a:srgbClr val="00206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ত্রিপুরাদের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উৎসব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9623" y="1867836"/>
            <a:ext cx="3076980" cy="20283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64" y="2008717"/>
            <a:ext cx="2649096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956368" y="1874115"/>
            <a:ext cx="2824768" cy="1885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4" y="1983521"/>
            <a:ext cx="1926615" cy="166687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7980962" y="1874115"/>
            <a:ext cx="2219461" cy="1776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00" y="2230244"/>
            <a:ext cx="1880002" cy="10640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01742" y="4072013"/>
            <a:ext cx="9066632" cy="867857"/>
          </a:xfrm>
          <a:prstGeom prst="rect">
            <a:avLst/>
          </a:prstGeom>
          <a:solidFill>
            <a:srgbClr val="C51565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ত্রিপুরা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, </a:t>
            </a:r>
            <a:r>
              <a:rPr lang="en-US" sz="2400" dirty="0" err="1" smtClean="0"/>
              <a:t>মৃত্যু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উপলক্ষে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আচার</a:t>
            </a:r>
            <a:r>
              <a:rPr lang="en-US" sz="2400" dirty="0" smtClean="0"/>
              <a:t>- </a:t>
            </a:r>
            <a:r>
              <a:rPr lang="en-US" sz="2400" dirty="0" err="1" smtClean="0"/>
              <a:t>অনুষ্ঠান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01742" y="5227925"/>
            <a:ext cx="7348451" cy="798022"/>
          </a:xfrm>
          <a:prstGeom prst="rect">
            <a:avLst/>
          </a:prstGeom>
          <a:solidFill>
            <a:srgbClr val="39B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নববর্ষে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তারা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বৈসু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উৎসব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পালন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0018" y="6496716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77247" y="541296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65" y="665469"/>
            <a:ext cx="1453469" cy="9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548837" y="497107"/>
            <a:ext cx="11072811" cy="5829300"/>
          </a:xfrm>
          <a:prstGeom prst="round1Rect">
            <a:avLst>
              <a:gd name="adj" fmla="val 3187"/>
            </a:avLst>
          </a:prstGeom>
          <a:solidFill>
            <a:srgbClr val="C51565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ভ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2386" y="630621"/>
            <a:ext cx="5628290" cy="1182414"/>
          </a:xfrm>
          <a:prstGeom prst="rect">
            <a:avLst/>
          </a:prstGeom>
          <a:solidFill>
            <a:srgbClr val="0070C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0409" y="2300287"/>
            <a:ext cx="3846786" cy="222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27" y="2491621"/>
            <a:ext cx="2952750" cy="184027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40" y="630621"/>
            <a:ext cx="1453469" cy="937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453" y="6430040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10" name="Donut 9"/>
          <p:cNvSpPr/>
          <p:nvPr/>
        </p:nvSpPr>
        <p:spPr>
          <a:xfrm>
            <a:off x="640816" y="630621"/>
            <a:ext cx="1033792" cy="762363"/>
          </a:xfrm>
          <a:prstGeom prst="donut">
            <a:avLst/>
          </a:prstGeom>
          <a:solidFill>
            <a:srgbClr val="DC42B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</a:rPr>
              <a:t>ত্রিপুরা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7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02206" y="2230448"/>
            <a:ext cx="5374082" cy="265836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err="1" smtClean="0">
                <a:solidFill>
                  <a:srgbClr val="C51565"/>
                </a:solidFill>
              </a:rPr>
              <a:t>মোঃ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মামুনুর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রশীদ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51565"/>
                </a:solidFill>
              </a:rPr>
              <a:t>প্রধান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শিক্ষক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51565"/>
                </a:solidFill>
              </a:rPr>
              <a:t>বিরামপুর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রেল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কলোনী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সরকারি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প্রাথমিক</a:t>
            </a:r>
            <a:r>
              <a:rPr lang="en-US" sz="2400" dirty="0" smtClean="0">
                <a:solidFill>
                  <a:srgbClr val="C51565"/>
                </a:solidFill>
              </a:rPr>
              <a:t> </a:t>
            </a:r>
            <a:r>
              <a:rPr lang="en-US" sz="2400" dirty="0" err="1" smtClean="0">
                <a:solidFill>
                  <a:srgbClr val="C51565"/>
                </a:solidFill>
              </a:rPr>
              <a:t>বিদ্যালয়</a:t>
            </a:r>
            <a:endParaRPr lang="en-US" sz="2400" dirty="0" smtClean="0">
              <a:solidFill>
                <a:srgbClr val="C51565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51565"/>
                </a:solidFill>
              </a:rPr>
              <a:t>বিরামপুর</a:t>
            </a:r>
            <a:r>
              <a:rPr lang="en-US" sz="2400" dirty="0" smtClean="0">
                <a:solidFill>
                  <a:srgbClr val="C51565"/>
                </a:solidFill>
              </a:rPr>
              <a:t>, </a:t>
            </a:r>
            <a:r>
              <a:rPr lang="en-US" sz="2400" dirty="0" err="1" smtClean="0">
                <a:solidFill>
                  <a:srgbClr val="C51565"/>
                </a:solidFill>
              </a:rPr>
              <a:t>দিনাজপুর</a:t>
            </a:r>
            <a:r>
              <a:rPr lang="en-US" sz="2400" dirty="0" smtClean="0">
                <a:solidFill>
                  <a:srgbClr val="C51565"/>
                </a:solidFill>
              </a:rPr>
              <a:t>। </a:t>
            </a:r>
            <a:endParaRPr lang="en-US" sz="2400" dirty="0">
              <a:solidFill>
                <a:srgbClr val="C51565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44380" y="2509224"/>
            <a:ext cx="2439756" cy="905149"/>
          </a:xfrm>
          <a:custGeom>
            <a:avLst/>
            <a:gdLst>
              <a:gd name="connsiteX0" fmla="*/ 0 w 2439756"/>
              <a:gd name="connsiteY0" fmla="*/ 0 h 905149"/>
              <a:gd name="connsiteX1" fmla="*/ 2439756 w 2439756"/>
              <a:gd name="connsiteY1" fmla="*/ 0 h 905149"/>
              <a:gd name="connsiteX2" fmla="*/ 2439756 w 2439756"/>
              <a:gd name="connsiteY2" fmla="*/ 905149 h 905149"/>
              <a:gd name="connsiteX3" fmla="*/ 0 w 2439756"/>
              <a:gd name="connsiteY3" fmla="*/ 905149 h 905149"/>
              <a:gd name="connsiteX4" fmla="*/ 0 w 2439756"/>
              <a:gd name="connsiteY4" fmla="*/ 0 h 9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6" h="905149">
                <a:moveTo>
                  <a:pt x="0" y="0"/>
                </a:moveTo>
                <a:lnTo>
                  <a:pt x="2439756" y="0"/>
                </a:lnTo>
                <a:lnTo>
                  <a:pt x="2439756" y="905149"/>
                </a:lnTo>
                <a:lnTo>
                  <a:pt x="0" y="9051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0040" tIns="320040" rIns="320040" bIns="0" numCol="1" spcCol="1270" anchor="t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/>
          </a:p>
        </p:txBody>
      </p:sp>
      <p:sp>
        <p:nvSpPr>
          <p:cNvPr id="10" name="Freeform 9"/>
          <p:cNvSpPr/>
          <p:nvPr/>
        </p:nvSpPr>
        <p:spPr>
          <a:xfrm>
            <a:off x="7428215" y="2509224"/>
            <a:ext cx="2439756" cy="905149"/>
          </a:xfrm>
          <a:custGeom>
            <a:avLst/>
            <a:gdLst>
              <a:gd name="connsiteX0" fmla="*/ 0 w 2439756"/>
              <a:gd name="connsiteY0" fmla="*/ 0 h 905149"/>
              <a:gd name="connsiteX1" fmla="*/ 2439756 w 2439756"/>
              <a:gd name="connsiteY1" fmla="*/ 0 h 905149"/>
              <a:gd name="connsiteX2" fmla="*/ 2439756 w 2439756"/>
              <a:gd name="connsiteY2" fmla="*/ 905149 h 905149"/>
              <a:gd name="connsiteX3" fmla="*/ 0 w 2439756"/>
              <a:gd name="connsiteY3" fmla="*/ 905149 h 905149"/>
              <a:gd name="connsiteX4" fmla="*/ 0 w 2439756"/>
              <a:gd name="connsiteY4" fmla="*/ 0 h 9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6" h="905149">
                <a:moveTo>
                  <a:pt x="0" y="0"/>
                </a:moveTo>
                <a:lnTo>
                  <a:pt x="2439756" y="0"/>
                </a:lnTo>
                <a:lnTo>
                  <a:pt x="2439756" y="905149"/>
                </a:lnTo>
                <a:lnTo>
                  <a:pt x="0" y="9051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0040" tIns="320040" rIns="320040" bIns="0" numCol="1" spcCol="1270" anchor="t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/>
          </a:p>
        </p:txBody>
      </p:sp>
      <p:grpSp>
        <p:nvGrpSpPr>
          <p:cNvPr id="32" name="Group 31"/>
          <p:cNvGrpSpPr/>
          <p:nvPr/>
        </p:nvGrpSpPr>
        <p:grpSpPr>
          <a:xfrm>
            <a:off x="9228218" y="380046"/>
            <a:ext cx="2102751" cy="1576310"/>
            <a:chOff x="8194809" y="653293"/>
            <a:chExt cx="2439756" cy="1680991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8194809" y="653293"/>
              <a:ext cx="2439756" cy="16809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952" y="1014894"/>
              <a:ext cx="1453469" cy="937907"/>
            </a:xfrm>
            <a:prstGeom prst="rect">
              <a:avLst/>
            </a:prstGeom>
            <a:grpFill/>
          </p:spPr>
        </p:pic>
      </p:grpSp>
      <p:sp>
        <p:nvSpPr>
          <p:cNvPr id="33" name="Rectangle 32"/>
          <p:cNvSpPr/>
          <p:nvPr/>
        </p:nvSpPr>
        <p:spPr>
          <a:xfrm>
            <a:off x="18868" y="34359"/>
            <a:ext cx="308289" cy="68236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5966802" y="-5648020"/>
            <a:ext cx="244890" cy="11573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876078" y="34359"/>
            <a:ext cx="315921" cy="68236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5941679" y="923605"/>
            <a:ext cx="323103" cy="11545690"/>
          </a:xfrm>
          <a:prstGeom prst="rect">
            <a:avLst/>
          </a:prstGeom>
          <a:solidFill>
            <a:srgbClr val="B05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13748" y="275365"/>
            <a:ext cx="2439756" cy="1680991"/>
            <a:chOff x="2032582" y="993101"/>
            <a:chExt cx="2439756" cy="1680991"/>
          </a:xfrm>
          <a:solidFill>
            <a:srgbClr val="5AB020"/>
          </a:solidFill>
        </p:grpSpPr>
        <p:sp>
          <p:nvSpPr>
            <p:cNvPr id="38" name="Rounded Rectangle 37"/>
            <p:cNvSpPr/>
            <p:nvPr/>
          </p:nvSpPr>
          <p:spPr>
            <a:xfrm>
              <a:off x="2032582" y="993101"/>
              <a:ext cx="2439756" cy="16809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22" r="16742"/>
            <a:stretch/>
          </p:blipFill>
          <p:spPr>
            <a:xfrm>
              <a:off x="2619737" y="1258827"/>
              <a:ext cx="1265446" cy="1145885"/>
            </a:xfrm>
            <a:prstGeom prst="rect">
              <a:avLst/>
            </a:prstGeom>
            <a:grpFill/>
          </p:spPr>
        </p:pic>
      </p:grpSp>
      <p:grpSp>
        <p:nvGrpSpPr>
          <p:cNvPr id="44" name="Group 43"/>
          <p:cNvGrpSpPr/>
          <p:nvPr/>
        </p:nvGrpSpPr>
        <p:grpSpPr>
          <a:xfrm>
            <a:off x="3551936" y="5527503"/>
            <a:ext cx="4581759" cy="926353"/>
            <a:chOff x="3551936" y="5339341"/>
            <a:chExt cx="4581759" cy="926353"/>
          </a:xfrm>
        </p:grpSpPr>
        <p:sp>
          <p:nvSpPr>
            <p:cNvPr id="12" name="Freeform 11"/>
            <p:cNvSpPr/>
            <p:nvPr/>
          </p:nvSpPr>
          <p:spPr>
            <a:xfrm>
              <a:off x="4744380" y="5339341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320040" rIns="320040" bIns="0" numCol="1" spcCol="1270" anchor="t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  <p:sp>
          <p:nvSpPr>
            <p:cNvPr id="43" name="Rectangle 42"/>
            <p:cNvSpPr/>
            <p:nvPr/>
          </p:nvSpPr>
          <p:spPr>
            <a:xfrm rot="10800000" flipV="1">
              <a:off x="3551936" y="5896362"/>
              <a:ext cx="45817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6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395864" y="1601995"/>
            <a:ext cx="4121532" cy="2120965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বিশ্বপরিচয়</a:t>
            </a:r>
            <a:endParaRPr lang="en-US" sz="2000" dirty="0">
              <a:ln w="0"/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পঞ্চম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১১</a:t>
            </a: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ক্ষুদ্র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নৃ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গোষ্ঠী</a:t>
            </a:r>
            <a:endParaRPr lang="en-US" sz="2000" dirty="0">
              <a:ln w="0"/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পাঠ্যাংশঃ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ত্রিপুরা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69181" y="488533"/>
            <a:ext cx="2102751" cy="1576310"/>
            <a:chOff x="8194809" y="653293"/>
            <a:chExt cx="2439756" cy="1680991"/>
          </a:xfrm>
          <a:solidFill>
            <a:srgbClr val="00B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8194809" y="653293"/>
              <a:ext cx="2439756" cy="16809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952" y="1014894"/>
              <a:ext cx="1453469" cy="937907"/>
            </a:xfrm>
            <a:prstGeom prst="rect">
              <a:avLst/>
            </a:prstGeom>
            <a:grpFill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02" y="2064843"/>
            <a:ext cx="2334109" cy="26675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56630" y="648866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</p:spTree>
    <p:extLst>
      <p:ext uri="{BB962C8B-B14F-4D97-AF65-F5344CB8AC3E}">
        <p14:creationId xmlns:p14="http://schemas.microsoft.com/office/powerpoint/2010/main" val="37539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2396" y="1071341"/>
            <a:ext cx="11251769" cy="6090834"/>
            <a:chOff x="379407" y="560853"/>
            <a:chExt cx="11251769" cy="6090834"/>
          </a:xfrm>
        </p:grpSpPr>
        <p:sp>
          <p:nvSpPr>
            <p:cNvPr id="2" name="Rectangle 1"/>
            <p:cNvSpPr/>
            <p:nvPr/>
          </p:nvSpPr>
          <p:spPr>
            <a:xfrm>
              <a:off x="379407" y="560853"/>
              <a:ext cx="11251769" cy="6090834"/>
            </a:xfrm>
            <a:prstGeom prst="rect">
              <a:avLst/>
            </a:prstGeom>
            <a:solidFill>
              <a:srgbClr val="CEDD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25124" y="2206587"/>
              <a:ext cx="4308529" cy="2799366"/>
            </a:xfrm>
            <a:prstGeom prst="rect">
              <a:avLst/>
            </a:prstGeom>
            <a:solidFill>
              <a:srgbClr val="F02E94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518169" y="630277"/>
              <a:ext cx="2102751" cy="1576310"/>
              <a:chOff x="9915860" y="-187203"/>
              <a:chExt cx="2439756" cy="1680991"/>
            </a:xfrm>
            <a:solidFill>
              <a:srgbClr val="00B050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9915860" y="-187203"/>
                <a:ext cx="2439756" cy="1680991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9003" y="52117"/>
                <a:ext cx="1453467" cy="937908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9" name="Rectangle 8"/>
          <p:cNvSpPr/>
          <p:nvPr/>
        </p:nvSpPr>
        <p:spPr>
          <a:xfrm>
            <a:off x="2750948" y="816256"/>
            <a:ext cx="5501898" cy="879501"/>
          </a:xfrm>
          <a:prstGeom prst="rect">
            <a:avLst/>
          </a:prstGeom>
          <a:ln w="31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এসো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মজার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নৃত্য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37" y="2351069"/>
            <a:ext cx="2095500" cy="207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932" y="653775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</p:spTree>
    <p:extLst>
      <p:ext uri="{BB962C8B-B14F-4D97-AF65-F5344CB8AC3E}">
        <p14:creationId xmlns:p14="http://schemas.microsoft.com/office/powerpoint/2010/main" val="291300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873" y="449451"/>
            <a:ext cx="11657309" cy="60365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384874" y="449451"/>
            <a:ext cx="1143888" cy="10848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20300" y="449451"/>
            <a:ext cx="2021883" cy="1417449"/>
            <a:chOff x="8194809" y="653293"/>
            <a:chExt cx="2439756" cy="1680991"/>
          </a:xfrm>
          <a:solidFill>
            <a:srgbClr val="00B050"/>
          </a:solidFill>
        </p:grpSpPr>
        <p:sp>
          <p:nvSpPr>
            <p:cNvPr id="8" name="Rounded Rectangle 7"/>
            <p:cNvSpPr/>
            <p:nvPr/>
          </p:nvSpPr>
          <p:spPr>
            <a:xfrm>
              <a:off x="8194809" y="653293"/>
              <a:ext cx="2439756" cy="168099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952" y="1014894"/>
              <a:ext cx="1453469" cy="937907"/>
            </a:xfrm>
            <a:prstGeom prst="rect">
              <a:avLst/>
            </a:prstGeom>
            <a:grpFill/>
          </p:spPr>
        </p:pic>
      </p:grpSp>
      <p:sp>
        <p:nvSpPr>
          <p:cNvPr id="10" name="Rectangle 9"/>
          <p:cNvSpPr/>
          <p:nvPr/>
        </p:nvSpPr>
        <p:spPr>
          <a:xfrm>
            <a:off x="1534920" y="2305696"/>
            <a:ext cx="8491538" cy="232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এই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শেষে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শিক্ষার্থীরা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যা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অর্জন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করবে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২.১.৮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সংস্কৃতি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644781" y="5068592"/>
            <a:ext cx="1143888" cy="1084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10428979" y="5255218"/>
            <a:ext cx="1143888" cy="10848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0035" y="754361"/>
            <a:ext cx="4492487" cy="1112539"/>
          </a:xfrm>
          <a:prstGeom prst="rect">
            <a:avLst/>
          </a:prstGeom>
          <a:solidFill>
            <a:srgbClr val="F02E94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শিখনফল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732" y="6451589"/>
            <a:ext cx="454191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391020" y="452186"/>
            <a:ext cx="1143888" cy="1084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1393" y="657445"/>
            <a:ext cx="5208105" cy="1381706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ছবিগুলো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দেখ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চিন্তা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করো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0" y="2715635"/>
            <a:ext cx="2780936" cy="208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97" y="2911643"/>
            <a:ext cx="287655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78" y="2897255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83" y="525674"/>
            <a:ext cx="1453469" cy="937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4496" y="5225591"/>
            <a:ext cx="7669953" cy="8547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পাচ্ছো</a:t>
            </a:r>
            <a:r>
              <a:rPr lang="en-US" sz="2400" dirty="0"/>
              <a:t> 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28119" y="643429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</p:spTree>
    <p:extLst>
      <p:ext uri="{BB962C8B-B14F-4D97-AF65-F5344CB8AC3E}">
        <p14:creationId xmlns:p14="http://schemas.microsoft.com/office/powerpoint/2010/main" val="38801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6500" y="2022625"/>
            <a:ext cx="6178090" cy="15430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নৃ-গোষ্ঠী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931221"/>
            <a:ext cx="1453469" cy="937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391020" y="452186"/>
            <a:ext cx="1143888" cy="1084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471129" y="2480794"/>
            <a:ext cx="1143888" cy="1084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392454" y="4761513"/>
            <a:ext cx="1143888" cy="1084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10446467" y="2150420"/>
            <a:ext cx="1143888" cy="1084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10258358" y="3676631"/>
            <a:ext cx="1143888" cy="1084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10060657" y="5018441"/>
            <a:ext cx="1143888" cy="1084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7424690" y="5202842"/>
            <a:ext cx="1143888" cy="1084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5325406" y="5174020"/>
            <a:ext cx="1143888" cy="1084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2811902" y="5018441"/>
            <a:ext cx="1143888" cy="1084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2797899" y="484771"/>
            <a:ext cx="1147353" cy="1088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5294741" y="484771"/>
            <a:ext cx="1147353" cy="1088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" t="46926" r="50000" b="2452"/>
          <a:stretch/>
        </p:blipFill>
        <p:spPr>
          <a:xfrm>
            <a:off x="7507237" y="452186"/>
            <a:ext cx="1147353" cy="10881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95879" y="648866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</p:spTree>
    <p:extLst>
      <p:ext uri="{BB962C8B-B14F-4D97-AF65-F5344CB8AC3E}">
        <p14:creationId xmlns:p14="http://schemas.microsoft.com/office/powerpoint/2010/main" val="3300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640">
              <a:srgbClr val="553FA8"/>
            </a:gs>
            <a:gs pos="0">
              <a:srgbClr val="00B0F0"/>
            </a:gs>
            <a:gs pos="20000">
              <a:srgbClr val="FF0000"/>
            </a:gs>
            <a:gs pos="28000">
              <a:srgbClr val="0070C0"/>
            </a:gs>
            <a:gs pos="5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83" y="624193"/>
            <a:ext cx="1453469" cy="937907"/>
          </a:xfrm>
          <a:prstGeom prst="rect">
            <a:avLst/>
          </a:prstGeom>
        </p:spPr>
      </p:pic>
      <p:pic>
        <p:nvPicPr>
          <p:cNvPr id="4" name="Picture 4" descr="https://myacademybd.com/maap/helper/chapter_images/1421402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0" y="510481"/>
            <a:ext cx="3686374" cy="49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744" y="5631617"/>
            <a:ext cx="32464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4956" y="624193"/>
            <a:ext cx="2030278" cy="7406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পার্বত্য</a:t>
            </a:r>
            <a:r>
              <a:rPr lang="en-US" dirty="0" smtClean="0"/>
              <a:t>  </a:t>
            </a:r>
            <a:r>
              <a:rPr lang="en-US" dirty="0" err="1" smtClean="0"/>
              <a:t>চট্টগ্রাম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82444" y="3642102"/>
            <a:ext cx="646656" cy="74391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4956" y="1921790"/>
            <a:ext cx="5997844" cy="7129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ত্রিপুরারা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পার্বত্য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চট্টগ্রাম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অঞ্চলে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বসবাস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4956" y="2994402"/>
            <a:ext cx="5997844" cy="712922"/>
          </a:xfrm>
          <a:prstGeom prst="rect">
            <a:avLst/>
          </a:prstGeom>
          <a:solidFill>
            <a:srgbClr val="C51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ভারতের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ত্রিপুরা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অঞ্চলে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বসবাস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4956" y="4461448"/>
            <a:ext cx="5997844" cy="7129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চাকমা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মারমাদের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জনগোষ্ঠী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হচ্ছে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সংখ্যা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গরিষ্ঠ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772" y="6469613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</p:spTree>
    <p:extLst>
      <p:ext uri="{BB962C8B-B14F-4D97-AF65-F5344CB8AC3E}">
        <p14:creationId xmlns:p14="http://schemas.microsoft.com/office/powerpoint/2010/main" val="1664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617" r="4126" b="6753"/>
          <a:stretch/>
        </p:blipFill>
        <p:spPr>
          <a:xfrm>
            <a:off x="995895" y="1789466"/>
            <a:ext cx="3695701" cy="40951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5745" y="800100"/>
            <a:ext cx="5105400" cy="628650"/>
          </a:xfrm>
          <a:prstGeom prst="rect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ত্রিপুরাদের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82" y="800100"/>
            <a:ext cx="1453469" cy="937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61" y="2151725"/>
            <a:ext cx="5576356" cy="1762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ত্রিপুরাদের</a:t>
            </a:r>
            <a:r>
              <a:rPr lang="en-US" sz="2400" dirty="0"/>
              <a:t> </a:t>
            </a:r>
            <a:r>
              <a:rPr lang="en-US" sz="2400" dirty="0" err="1" smtClean="0"/>
              <a:t>ভাষার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ককবরক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021450" y="639956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sp>
        <p:nvSpPr>
          <p:cNvPr id="11" name="Donut 10"/>
          <p:cNvSpPr/>
          <p:nvPr/>
        </p:nvSpPr>
        <p:spPr>
          <a:xfrm>
            <a:off x="698608" y="733243"/>
            <a:ext cx="1033792" cy="762363"/>
          </a:xfrm>
          <a:prstGeom prst="donut">
            <a:avLst/>
          </a:prstGeom>
          <a:solidFill>
            <a:srgbClr val="DC42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ত্রিপুরা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586</TotalTime>
  <Words>365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Garamond</vt:lpstr>
      <vt:lpstr>NikoshBAN</vt:lpstr>
      <vt:lpstr>Organic</vt:lpstr>
      <vt:lpstr>2_Organic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66</cp:revision>
  <dcterms:created xsi:type="dcterms:W3CDTF">2020-04-23T15:13:38Z</dcterms:created>
  <dcterms:modified xsi:type="dcterms:W3CDTF">2020-04-30T09:08:21Z</dcterms:modified>
</cp:coreProperties>
</file>