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B026A0"/>
    <a:srgbClr val="8D497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2BE5-535D-4170-BE74-6CA7D02086F3}" type="datetimeFigureOut">
              <a:rPr lang="en-US" smtClean="0"/>
              <a:pPr/>
              <a:t>5/3/2020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E9A0-B18A-4732-B3B4-2624870382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2BE5-535D-4170-BE74-6CA7D02086F3}" type="datetimeFigureOut">
              <a:rPr lang="en-US" smtClean="0"/>
              <a:pPr/>
              <a:t>5/3/2020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E9A0-B18A-4732-B3B4-2624870382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2BE5-535D-4170-BE74-6CA7D02086F3}" type="datetimeFigureOut">
              <a:rPr lang="en-US" smtClean="0"/>
              <a:pPr/>
              <a:t>5/3/2020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E9A0-B18A-4732-B3B4-2624870382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2BE5-535D-4170-BE74-6CA7D02086F3}" type="datetimeFigureOut">
              <a:rPr lang="en-US" smtClean="0"/>
              <a:pPr/>
              <a:t>5/3/2020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E9A0-B18A-4732-B3B4-2624870382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2BE5-535D-4170-BE74-6CA7D02086F3}" type="datetimeFigureOut">
              <a:rPr lang="en-US" smtClean="0"/>
              <a:pPr/>
              <a:t>5/3/2020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E9A0-B18A-4732-B3B4-2624870382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2BE5-535D-4170-BE74-6CA7D02086F3}" type="datetimeFigureOut">
              <a:rPr lang="en-US" smtClean="0"/>
              <a:pPr/>
              <a:t>5/3/2020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E9A0-B18A-4732-B3B4-2624870382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2BE5-535D-4170-BE74-6CA7D02086F3}" type="datetimeFigureOut">
              <a:rPr lang="en-US" smtClean="0"/>
              <a:pPr/>
              <a:t>5/3/2020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E9A0-B18A-4732-B3B4-2624870382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2BE5-535D-4170-BE74-6CA7D02086F3}" type="datetimeFigureOut">
              <a:rPr lang="en-US" smtClean="0"/>
              <a:pPr/>
              <a:t>5/3/2020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E9A0-B18A-4732-B3B4-2624870382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2BE5-535D-4170-BE74-6CA7D02086F3}" type="datetimeFigureOut">
              <a:rPr lang="en-US" smtClean="0"/>
              <a:pPr/>
              <a:t>5/3/2020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E9A0-B18A-4732-B3B4-2624870382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2BE5-535D-4170-BE74-6CA7D02086F3}" type="datetimeFigureOut">
              <a:rPr lang="en-US" smtClean="0"/>
              <a:pPr/>
              <a:t>5/3/2020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E9A0-B18A-4732-B3B4-2624870382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2BE5-535D-4170-BE74-6CA7D02086F3}" type="datetimeFigureOut">
              <a:rPr lang="en-US" smtClean="0"/>
              <a:pPr/>
              <a:t>5/3/2020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AAE9A0-B18A-4732-B3B4-262487038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8F2BE5-535D-4170-BE74-6CA7D02086F3}" type="datetimeFigureOut">
              <a:rPr lang="en-US" smtClean="0"/>
              <a:pPr/>
              <a:t>5/3/2020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AAE9A0-B18A-4732-B3B4-2624870382D9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ur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304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1" y="3810000"/>
            <a:ext cx="76227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Multimedia Class</a:t>
            </a:r>
            <a:endParaRPr lang="en-US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762000"/>
            <a:ext cx="7086600" cy="6096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Capital letters have various uses:</a:t>
            </a:r>
            <a:endParaRPr lang="en-GB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1524000"/>
            <a:ext cx="3429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begin a sentence:</a:t>
            </a:r>
            <a:endParaRPr lang="en-GB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our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8382000" cy="3257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7800" y="5715000"/>
            <a:ext cx="60198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Incorrect: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are playing football.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Correct: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are playing football.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flipV="1">
            <a:off x="3352800" y="6172200"/>
            <a:ext cx="228600" cy="3810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838200"/>
            <a:ext cx="5181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begin proper nouns and proper adjectives:</a:t>
            </a:r>
            <a:endParaRPr lang="en-GB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our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7391400" cy="350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0200" y="5257800"/>
            <a:ext cx="60198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Incorrect: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café orange serves delicious food.</a:t>
            </a:r>
          </a:p>
          <a:p>
            <a:pPr algn="ctr"/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Correct: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Café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Orange serves delicious food.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Incorrect: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get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foods in this restaurant.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Correct: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get Indian foods in this restaurant.</a:t>
            </a:r>
            <a:endPara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flipV="1">
            <a:off x="3200400" y="5638800"/>
            <a:ext cx="1371600" cy="3048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 flipV="1">
            <a:off x="3886200" y="6248400"/>
            <a:ext cx="685800" cy="3048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762000"/>
            <a:ext cx="7315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begin people’s titles and their abbreviations:</a:t>
            </a:r>
            <a:endParaRPr lang="en-GB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our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00200"/>
            <a:ext cx="7010400" cy="32575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7" name="Rectangle 6"/>
          <p:cNvSpPr/>
          <p:nvPr/>
        </p:nvSpPr>
        <p:spPr>
          <a:xfrm>
            <a:off x="1524000" y="5181600"/>
            <a:ext cx="62484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Incorrect: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 teacher’s name is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Zahangir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Correct: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 teacher’s name is Prof.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Zahangir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Ph.D.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flipV="1">
            <a:off x="5638800" y="6019800"/>
            <a:ext cx="685800" cy="3810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flipV="1">
            <a:off x="4648200" y="6400800"/>
            <a:ext cx="762000" cy="4572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7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533400"/>
            <a:ext cx="69342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capitalize the names of specific courses, religions, languages, and organizations:</a:t>
            </a:r>
            <a:endParaRPr lang="en-GB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our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00200"/>
            <a:ext cx="6934200" cy="32575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7" name="Rectangle 6"/>
          <p:cNvSpPr/>
          <p:nvPr/>
        </p:nvSpPr>
        <p:spPr>
          <a:xfrm>
            <a:off x="1981200" y="5181600"/>
            <a:ext cx="60198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Incorrect: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is one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christian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church in my town.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Correct: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is one Christian church in my town.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Incorrect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Learn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with a friend.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Correct: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 English with a friend.</a:t>
            </a:r>
          </a:p>
          <a:p>
            <a:pPr algn="ctr"/>
            <a:endPara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0" y="5562600"/>
            <a:ext cx="1066800" cy="3048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6172200"/>
            <a:ext cx="838200" cy="3048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8" grpId="1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762000"/>
            <a:ext cx="6019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begin the first word in a title:</a:t>
            </a:r>
            <a:endParaRPr lang="en-GB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our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57400"/>
            <a:ext cx="7848599" cy="3733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10" name="Rectangle 9"/>
          <p:cNvSpPr/>
          <p:nvPr/>
        </p:nvSpPr>
        <p:spPr>
          <a:xfrm rot="10800000" flipV="1">
            <a:off x="1752600" y="6106891"/>
            <a:ext cx="55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'Begin Again’(movie title</a:t>
            </a:r>
            <a:r>
              <a:rPr lang="en-GB" sz="3200" b="1" dirty="0" smtClean="0"/>
              <a:t>)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533400"/>
            <a:ext cx="60198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begin the name of Allah or God and any pronoun referring to Him:</a:t>
            </a:r>
            <a:endParaRPr lang="en-GB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1447800"/>
            <a:ext cx="66294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Incorrect: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allah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loves all his creations.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Correct: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Allah loves all His creations.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flipV="1">
            <a:off x="5334000" y="2057400"/>
            <a:ext cx="609600" cy="3810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" y="2743200"/>
            <a:ext cx="57150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Incorrect: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god created us all.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Correct: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God created us all.</a:t>
            </a:r>
            <a:endPara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 flipV="1">
            <a:off x="3886200" y="3200400"/>
            <a:ext cx="762000" cy="3810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457200" y="5257800"/>
            <a:ext cx="601980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write the pronoun ‘I’: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and I are good friends.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3886200"/>
            <a:ext cx="5791200" cy="685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write name of religious book: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Holy Quran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211033_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966">
            <a:off x="6529461" y="3176662"/>
            <a:ext cx="2857500" cy="28575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 flipV="1">
            <a:off x="3505200" y="2057400"/>
            <a:ext cx="838200" cy="3810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8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762000"/>
            <a:ext cx="6019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begin each word describing a historical event:</a:t>
            </a:r>
            <a:endParaRPr lang="en-GB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our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76400"/>
            <a:ext cx="6096000" cy="32575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7" name="Rectangle 6"/>
          <p:cNvSpPr/>
          <p:nvPr/>
        </p:nvSpPr>
        <p:spPr>
          <a:xfrm>
            <a:off x="1752600" y="5181600"/>
            <a:ext cx="60960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Incorrect: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liberation war of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bangladesh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took place in 1971.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Correct: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Liberation War of Bangladesh took place in 1971.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flipV="1">
            <a:off x="2895600" y="5943600"/>
            <a:ext cx="4267200" cy="3810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762000"/>
            <a:ext cx="6019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first letter of months, days, and holidays (but not seasons).</a:t>
            </a:r>
            <a:endParaRPr lang="en-GB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1905000"/>
            <a:ext cx="54864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Today is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8, 2020.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shops are closed on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Easter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visited on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Monday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summer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is going to be very hot.</a:t>
            </a:r>
            <a:endParaRPr lang="en-GB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295400" y="4267200"/>
            <a:ext cx="69342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Geographic areas: cities, states, countries, mountains, oceans, rivers, etc.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 destination is </a:t>
            </a:r>
            <a:r>
              <a:rPr kumimoji="0" lang="en-GB" sz="24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aris, </a:t>
            </a:r>
            <a:r>
              <a:rPr kumimoji="0" lang="en-GB" sz="24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rance.</a:t>
            </a:r>
            <a:endParaRPr kumimoji="0" lang="en-GB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Hawaii is in the middle of the </a:t>
            </a:r>
            <a:r>
              <a:rPr kumimoji="0" lang="en-GB" sz="24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acific </a:t>
            </a:r>
            <a:r>
              <a:rPr kumimoji="0" lang="en-GB" sz="24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cean.</a:t>
            </a:r>
            <a:endParaRPr kumimoji="0" lang="en-GB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0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762000"/>
            <a:ext cx="5029200" cy="5334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GB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828800"/>
            <a:ext cx="7924800" cy="3581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b="1" dirty="0" smtClean="0">
                <a:solidFill>
                  <a:schemeClr val="tx1"/>
                </a:solidFill>
              </a:rPr>
              <a:t>Find and correct the mistakes below.</a:t>
            </a:r>
          </a:p>
          <a:p>
            <a:pPr marL="342900" indent="-342900" algn="just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rahel</a:t>
            </a:r>
            <a:r>
              <a:rPr lang="en-US" dirty="0" smtClean="0">
                <a:solidFill>
                  <a:schemeClr val="tx1"/>
                </a:solidFill>
              </a:rPr>
              <a:t> ate lunch with me.</a:t>
            </a:r>
          </a:p>
          <a:p>
            <a:pPr marL="342900" indent="-34290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Amy and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are going to the market.</a:t>
            </a:r>
          </a:p>
          <a:p>
            <a:pPr marL="342900" indent="-34290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My dog’s name is </a:t>
            </a:r>
            <a:r>
              <a:rPr lang="en-US" dirty="0" err="1" smtClean="0">
                <a:solidFill>
                  <a:schemeClr val="tx1"/>
                </a:solidFill>
              </a:rPr>
              <a:t>jony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samantha</a:t>
            </a:r>
            <a:r>
              <a:rPr lang="en-US" dirty="0" smtClean="0">
                <a:solidFill>
                  <a:schemeClr val="tx1"/>
                </a:solidFill>
              </a:rPr>
              <a:t> has finished her task.</a:t>
            </a:r>
          </a:p>
          <a:p>
            <a:pPr marL="342900" indent="-34290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We are going to </a:t>
            </a:r>
            <a:r>
              <a:rPr lang="en-US" dirty="0" err="1" smtClean="0">
                <a:solidFill>
                  <a:schemeClr val="tx1"/>
                </a:solidFill>
              </a:rPr>
              <a:t>hawaii</a:t>
            </a:r>
            <a:r>
              <a:rPr lang="en-US" dirty="0" smtClean="0">
                <a:solidFill>
                  <a:schemeClr val="tx1"/>
                </a:solidFill>
              </a:rPr>
              <a:t> for vacation.</a:t>
            </a:r>
          </a:p>
          <a:p>
            <a:pPr marL="342900" indent="-34290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where is the school?</a:t>
            </a:r>
          </a:p>
          <a:p>
            <a:pPr marL="342900" indent="-34290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My birthday is in </a:t>
            </a:r>
            <a:r>
              <a:rPr lang="en-US" dirty="0" err="1" smtClean="0">
                <a:solidFill>
                  <a:schemeClr val="tx1"/>
                </a:solidFill>
              </a:rPr>
              <a:t>september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We are going to </a:t>
            </a:r>
            <a:r>
              <a:rPr lang="en-US" dirty="0" err="1" smtClean="0">
                <a:solidFill>
                  <a:schemeClr val="tx1"/>
                </a:solidFill>
              </a:rPr>
              <a:t>rangamati</a:t>
            </a:r>
            <a:r>
              <a:rPr lang="en-US" dirty="0" smtClean="0">
                <a:solidFill>
                  <a:schemeClr val="tx1"/>
                </a:solidFill>
              </a:rPr>
              <a:t> in </a:t>
            </a:r>
            <a:r>
              <a:rPr lang="en-US" dirty="0" err="1" smtClean="0">
                <a:solidFill>
                  <a:schemeClr val="tx1"/>
                </a:solidFill>
              </a:rPr>
              <a:t>june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We often eat </a:t>
            </a:r>
            <a:r>
              <a:rPr lang="en-US" dirty="0" err="1" smtClean="0">
                <a:solidFill>
                  <a:schemeClr val="tx1"/>
                </a:solidFill>
              </a:rPr>
              <a:t>italian</a:t>
            </a:r>
            <a:r>
              <a:rPr lang="en-US" dirty="0" smtClean="0">
                <a:solidFill>
                  <a:schemeClr val="tx1"/>
                </a:solidFill>
              </a:rPr>
              <a:t> food.</a:t>
            </a:r>
          </a:p>
          <a:p>
            <a:pPr marL="342900" indent="-34290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 like coca-cola.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 descr="coca-cola.main-image.290-4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05671">
            <a:off x="5521268" y="1769821"/>
            <a:ext cx="2177000" cy="34159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6248400"/>
            <a:ext cx="304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I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6248400"/>
            <a:ext cx="3810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H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5638800"/>
            <a:ext cx="3048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I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5791200"/>
            <a:ext cx="228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J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5791200"/>
            <a:ext cx="304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5715000"/>
            <a:ext cx="304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800" y="5638800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6200" y="6248400"/>
            <a:ext cx="304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W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3200" y="6248400"/>
            <a:ext cx="381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J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6324600"/>
            <a:ext cx="228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58200" y="6172200"/>
            <a:ext cx="228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0.02219 L 0.01666 -0.24416 C 0.01666 -0.3637 -0.01789 -0.51052 -0.04584 -0.51052 L -0.10834 -0.51052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9769E-6 L -3.33333E-6 -0.27469 C -3.33333E-6 -0.39839 0.02743 -0.54937 0.05 -0.54937 L 0.1 -0.54937 " pathEditMode="relative" rAng="0" ptsTypes="FfFF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2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33526E-6 L -3.33333E-6 -0.2608 C -3.33333E-6 -0.37803 -0.0059 -0.52161 -0.01041 -0.52161 L -0.02083 -0.52161 " pathEditMode="relative" rAng="0" ptsTypes="FfFF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9306E-6 L -3.33333E-6 -0.20255 C -3.33333E-6 -0.29365 -0.1658 -0.40509 -0.3 -0.40509 L -0.6 -0.40509 " pathEditMode="relative" rAng="0" ptsTypes="FfFF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9769E-6 L -3.33333E-6 -0.21365 C -3.33333E-6 -0.3096 0.02639 -0.42729 0.04792 -0.42729 L 0.09584 -0.42729 " pathEditMode="relative" rAng="0" ptsTypes="FfFF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79769E-6 L 3.33333E-6 -0.197 C 3.33333E-6 -0.28555 -0.09202 -0.39399 -0.16667 -0.39399 L -0.33334 -0.39399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6104 L 0.01667 -0.10544 C 0.01667 -0.18012 0.08316 -0.27191 0.1375 -0.27191 L 0.25833 -0.27191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9191E-6 L 3.33333E-6 -0.11098 C 3.33333E-6 -0.16093 0.01823 -0.22197 0.03333 -0.22197 L 0.06666 -0.22197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73988E-6 L 3.33333E-6 -0.12208 C 3.33333E-6 -0.17687 -0.03802 -0.24416 -0.06875 -0.24416 L -0.1375 -0.24416 " pathEditMode="relative" rAng="0" ptsTypes="FfFF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78035E-8 L 3.33333E-6 -0.08879 C 3.33333E-6 -0.12879 -0.03229 -0.17757 -0.05834 -0.17757 L -0.11667 -0.17757 " pathEditMode="relative" rAng="0" ptsTypes="FfFF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46821E-6 L 0 -0.1193 C 0 -0.17294 -0.12066 -0.23861 -0.21875 -0.23861 L -0.4375 -0.23861 " pathEditMode="relative" rAng="0" ptsTypes="FfFF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93064E-6 L -3.33333E-6 -0.11099 C -3.33333E-6 -0.16093 -0.19305 -0.22197 -0.35 -0.22197 L -0.7 -0.22197 " pathEditMode="relative" rAng="0" ptsTypes="FfFF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09600" y="2286000"/>
            <a:ext cx="762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alexander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the great, was the king of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macedonia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he was the son of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philip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 mighty king of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sparta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He invaded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india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about 327 years before the birth of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christ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on the way, he defeated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puru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marched towards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punjab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41148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Alexander, the great, was the king of Macedonia. He was the son of Philip, a mighty king of Sparta. He invaded India about 327 years before the birth of Christ. On the way, he defeated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Puru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and marched towards Punjab.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533400"/>
            <a:ext cx="5410200" cy="6858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GB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295400"/>
            <a:ext cx="6477000" cy="685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Correct the following passage using the rules </a:t>
            </a:r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capitalization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3" grpId="0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609600"/>
            <a:ext cx="52578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Teacher’s Identity</a:t>
            </a:r>
            <a:endParaRPr lang="en-GB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752600"/>
            <a:ext cx="6781800" cy="32004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Md. Arafat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Hossain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Assistant Teacher (English)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Haripur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High School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Joypurhat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Joypurhat-5900.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E-mail: arifjoy1991@gmail.com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Contact: 01747994114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rsz_2photo.jpg"/>
          <p:cNvPicPr>
            <a:picLocks noChangeAspect="1"/>
          </p:cNvPicPr>
          <p:nvPr/>
        </p:nvPicPr>
        <p:blipFill>
          <a:blip r:embed="rId2">
            <a:lum bright="-4000"/>
          </a:blip>
          <a:stretch>
            <a:fillRect/>
          </a:stretch>
        </p:blipFill>
        <p:spPr>
          <a:xfrm>
            <a:off x="1219200" y="1828800"/>
            <a:ext cx="17526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066800"/>
            <a:ext cx="3962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lang="en-GB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514600"/>
            <a:ext cx="6248400" cy="27432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 a paragraph about ‘Your best friend’ using  the rules of capitalization.</a:t>
            </a:r>
            <a:endPara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 flipV="1">
            <a:off x="0" y="4885029"/>
            <a:ext cx="9144000" cy="175432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Thank you all for </a:t>
            </a:r>
            <a:r>
              <a:rPr lang="en-US" sz="5400" b="1" cap="all" spc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your attention</a:t>
            </a:r>
            <a:r>
              <a:rPr lang="en-US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en-GB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9938" name="Picture 2" descr="Goodbye Stock Photos, Royalty Free Goodbye Images | Depositphotos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723" y="451757"/>
            <a:ext cx="7596554" cy="3967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1981200"/>
          <a:ext cx="7772400" cy="4241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43400"/>
                <a:gridCol w="3429000"/>
              </a:tblGrid>
              <a:tr h="4241800">
                <a:tc>
                  <a:txBody>
                    <a:bodyPr/>
                    <a:lstStyle/>
                    <a:p>
                      <a:pPr algn="just"/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Class: Nine</a:t>
                      </a:r>
                    </a:p>
                    <a:p>
                      <a:pPr algn="just"/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Subject:English 2nd part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(English Grammar and Composition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bn-BD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Time: 5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Minutes</a:t>
                      </a:r>
                    </a:p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lowchart: Punched Tape 2"/>
          <p:cNvSpPr/>
          <p:nvPr/>
        </p:nvSpPr>
        <p:spPr>
          <a:xfrm>
            <a:off x="1828800" y="838200"/>
            <a:ext cx="5638800" cy="8382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Lesson Introduction</a:t>
            </a:r>
            <a:endParaRPr lang="en-GB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lass-9-10-english-grammer-and-composition-book-pdf-download-2018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981200"/>
            <a:ext cx="3435016" cy="4267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0" y="1447800"/>
            <a:ext cx="2514600" cy="17526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A</a:t>
            </a:r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2895600" y="1524000"/>
            <a:ext cx="2514600" cy="17526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D</a:t>
            </a:r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6096000" y="1524000"/>
            <a:ext cx="2514600" cy="17526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G</a:t>
            </a:r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04800" y="3581400"/>
            <a:ext cx="2514600" cy="17526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M</a:t>
            </a:r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3505200" y="3505200"/>
            <a:ext cx="2514600" cy="17526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P</a:t>
            </a:r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172200" y="3505200"/>
            <a:ext cx="2514600" cy="17526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Y</a:t>
            </a:r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762000"/>
            <a:ext cx="6019800" cy="6096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do you see in the stars?</a:t>
            </a:r>
            <a:endParaRPr lang="en-GB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5943600"/>
            <a:ext cx="6248400" cy="762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Yes, these are capital letters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b7ad435200000420034abec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04800"/>
            <a:ext cx="4038600" cy="266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1295400"/>
            <a:ext cx="51054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wants an apple.</a:t>
            </a:r>
            <a:endPara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33713-v2-vivo-y17-mobile-phone-large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5061">
            <a:off x="5164025" y="2830139"/>
            <a:ext cx="2857500" cy="39080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3733800"/>
            <a:ext cx="48006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lost my mobile phone.</a:t>
            </a:r>
            <a:endPara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76400" y="1676400"/>
            <a:ext cx="381000" cy="533400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86" tIns="34043" rIns="68086" bIns="34043"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447800" y="4191000"/>
            <a:ext cx="276068" cy="533400"/>
          </a:xfrm>
          <a:prstGeom prst="roundRect">
            <a:avLst>
              <a:gd name="adj" fmla="val 1573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86" tIns="34043" rIns="68086" bIns="34043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27920169_2_dr rey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5525076" cy="472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0069635">
            <a:off x="4043375" y="1620341"/>
            <a:ext cx="4495800" cy="6858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 name is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hirin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6019800"/>
            <a:ext cx="5943600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guess our today’s topic?</a:t>
            </a:r>
            <a:endPara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62000" y="609600"/>
            <a:ext cx="7848600" cy="2438400"/>
          </a:xfrm>
          <a:prstGeom prst="horizontalScroll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Book Antiqua" pitchFamily="18" charset="0"/>
              </a:rPr>
              <a:t>Our today’s lesson is-</a:t>
            </a:r>
            <a:endParaRPr lang="en-US" sz="4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600200" y="3124200"/>
            <a:ext cx="6629400" cy="2895600"/>
          </a:xfrm>
          <a:prstGeom prst="cloudCallou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“Capitalization”</a:t>
            </a:r>
            <a:endParaRPr lang="en-GB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990600"/>
            <a:ext cx="6248400" cy="6096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GB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52600" y="2362200"/>
            <a:ext cx="6172200" cy="32004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1981200" y="2919620"/>
            <a:ext cx="60198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Upon completion of this lesson,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students will be able to:</a:t>
            </a:r>
            <a:endParaRPr kumimoji="0" lang="en-GB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list the rules for capitalization</a:t>
            </a:r>
            <a:endParaRPr kumimoji="0" lang="en-GB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identify errors in capitalization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use capitalization.</a:t>
            </a:r>
            <a:endParaRPr kumimoji="0" lang="en-GB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659379_1569502139969270_261523708486840143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609600"/>
            <a:ext cx="8001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Capitalization means using a capital letter (for example, A instead of a).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10800000" flipV="1">
            <a:off x="152400" y="577746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Sheikh </a:t>
            </a:r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Mujibur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Rahman</a:t>
            </a:r>
            <a:r>
              <a:rPr lang="en-GB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was a Bangladeshi politician and statesman. He is called the "Father of the Nation" in Bangladesh.</a:t>
            </a:r>
            <a:endParaRPr lang="en-GB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5791200"/>
            <a:ext cx="38100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953000" y="5715000"/>
            <a:ext cx="1752600" cy="5878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flipV="1">
            <a:off x="1600200" y="6248400"/>
            <a:ext cx="533400" cy="3810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86200" y="6096000"/>
            <a:ext cx="2819400" cy="5878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086600" y="6172200"/>
            <a:ext cx="18288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626</TotalTime>
  <Words>715</Words>
  <Application>Microsoft Office PowerPoint</Application>
  <PresentationFormat>On-screen Show (4:3)</PresentationFormat>
  <Paragraphs>104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arif</dc:creator>
  <cp:lastModifiedBy>arif</cp:lastModifiedBy>
  <cp:revision>55</cp:revision>
  <dcterms:created xsi:type="dcterms:W3CDTF">2020-04-13T11:51:16Z</dcterms:created>
  <dcterms:modified xsi:type="dcterms:W3CDTF">2020-05-03T11:25:54Z</dcterms:modified>
</cp:coreProperties>
</file>