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  <p:sldMasterId id="2147483649" r:id="rId6"/>
    <p:sldMasterId id="2147483651" r:id="rId7"/>
    <p:sldMasterId id="2147483652" r:id="rId8"/>
    <p:sldMasterId id="2147483654" r:id="rId9"/>
    <p:sldMasterId id="2147483656" r:id="rId10"/>
    <p:sldMasterId id="2147483658" r:id="rId11"/>
  </p:sldMasterIdLst>
  <p:sldIdLst>
    <p:sldId id="257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66" r:id="rId20"/>
    <p:sldId id="273" r:id="rId21"/>
    <p:sldId id="272" r:id="rId22"/>
    <p:sldId id="271" r:id="rId23"/>
    <p:sldId id="270" r:id="rId24"/>
    <p:sldId id="269" r:id="rId25"/>
    <p:sldId id="268" r:id="rId26"/>
    <p:sldId id="267" r:id="rId27"/>
  </p:sldIdLst>
  <p:sldSz cx="9144000" cy="6858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88479251" val="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napToObjects="1">
      <p:cViewPr varScale="1">
        <p:scale>
          <a:sx n="30" d="100"/>
          <a:sy n="30" d="100"/>
        </p:scale>
        <p:origin x="284" y="1264"/>
      </p:cViewPr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6" d="100"/>
        <a:sy n="6" d="100"/>
      </p:scale>
      <p:origin x="0" y="0"/>
    </p:cViewPr>
  </p:sorterViewPr>
  <p:notesViewPr>
    <p:cSldViewPr snapToObjects="1">
      <p:cViewPr>
        <p:scale>
          <a:sx n="30" d="100"/>
          <a:sy n="30" d="100"/>
        </p:scale>
        <p:origin x="284" y="1264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9" Type="http://schemas.openxmlformats.org/officeDocument/2006/relationships/slideMaster" Target="slideMasters/slideMaster5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662CE07-491B-3738-55DA-BF6D8094A3EA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CsJQAAEAAAAA=="/>
              </a:ext>
            </a:extLst>
          </p:cNvSpPr>
          <p:nvPr>
            <p:ph type="obj" sz="half" idx="3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6C72AB3-FD7B-92DC-357F-0B896431C35E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0F7EE84-CA0D-A218-434F-3C4DA001B569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HA1AACsJQAAEAAAAA=="/>
              </a:ext>
            </a:extLst>
          </p:cNvSpPr>
          <p:nvPr>
            <p:ph type="obj" sz="half" idx="3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9D93CFB-B524-8CCA-6A61-439F722F9C16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492FC43-0D09-C70A-472A-FB5FB264B1AE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37FAEEF-A12E-2A58-60C7-570DE0899602}" type="datetime1">
              <a:t/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E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CsJQAAEAAAAA=="/>
              </a:ext>
            </a:extLst>
          </p:cNvSpPr>
          <p:nvPr>
            <p:ph type="obj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7F3FC6B-254A-A60A-044B-D35FB205F286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CF846AB-E501-ADB0-4F40-13E5080EB946}" type="datetime1">
              <a:t/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CsJQAAEAAAAA=="/>
              </a:ext>
            </a:extLst>
          </p:cNvSpPr>
          <p:nvPr>
            <p:ph type="obj" sz="half" idx="2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5E0E66F-2168-B510-2658-D745A816D082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E8BBEA2-EC03-DE48-4D33-1A1DF07DBB4F}" type="datetime1">
              <a:t/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D8288CB-8500-D77E-4E3A-732BC674B826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7F09E7D-335A-A568-1448-C53DD006E290}" type="datetime1">
              <a:t/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ADFBDA4-EA57-8A4B-1967-1C1EF329EF49}" type="slidenum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6D0B39F-D16B-8545-2568-2710FD26D372}" type="datetime1">
              <a:t/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BAAAAVQEAAHA1AACsJQAAEAAAAA=="/>
              </a:ext>
            </a:extLst>
          </p:cNvSpPr>
          <p:nvPr>
            <p:ph type="obj"/>
          </p:nvPr>
        </p:nvSpPr>
        <p:spPr>
          <a:xfrm>
            <a:off x="635" y="216535"/>
            <a:ext cx="8686165" cy="59074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3BB6538-765E-EE93-1003-80C62B4DE6D5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18758F7-B95C-D2AE-123F-4FFB1671E41A}" type="datetime1">
              <a:t/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HA1AACsJQAAEAAAAA=="/>
              </a:ext>
            </a:extLst>
          </p:cNvSpPr>
          <p:nvPr>
            <p:ph type="obj" sz="half" idx="2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7D5D76E-205A-8021-146D-D6749923E283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27763FC-B24F-2295-01CF-44C02D81F711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sJQAAEAAAAA=="/>
              </a:ext>
            </a:extLst>
          </p:cNvSpPr>
          <p:nvPr>
            <p:ph type="obj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88BF11E-5035-DE07-7B33-A652BF7D8DF3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3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4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4566134-7A79-0397-37EE-8CC22FA0C1D9}" type="slidenum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33E0C79-376E-6BFA-2086-C1AF42C8D694}" type="datetime1">
              <a:t/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BDA62E1-AF76-8F94-3862-59C12C2CCE0C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4A55C7D-3359-F0AA-171D-C5FF1253E190}" type="datetime1">
              <a:t/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CsJQAAEAAAAA=="/>
              </a:ext>
            </a:extLst>
          </p:cNvSpPr>
          <p:nvPr>
            <p:ph type="obj" sz="half" idx="3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1AD4352-1C1C-F8B5-5215-EAE00D5BA4BF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E9368CD-8323-C69E-6D2B-75CB26659B20}" type="datetime1">
              <a:t/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ED3EC9D-D313-861A-5D6B-254FA225AB70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DA643F5-BB60-F3B5-2E1E-4DE00D50D818}" type="datetime1">
              <a:t/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HA1AACsJQAAEAAAAA=="/>
              </a:ext>
            </a:extLst>
          </p:cNvSpPr>
          <p:nvPr>
            <p:ph type="obj" sz="half" idx="3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CE284E4-AA71-B772-3F5A-5C27CA14C909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60B514F-016B-5EA7-25B3-F7F21FFDD3A2}" type="datetime1">
              <a:t/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pMX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C8960B8-F601-DC96-4F31-00C32E7FB955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ZWc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CxAW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3CDF619-570E-9800-4075-A155B83BB6F4}" type="datetime1">
              <a:t/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KWtu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Fhmg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FJQAAE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J6Bf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75ED0D9-976A-0B26-24E6-61739EA8D234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HY8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dXX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E051444-0A13-50E2-5DBD-FCB75AF3ABA9}" type="datetime1">
              <a:t/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DcrJ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JuY0P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C0yN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FJQAAEAAAAA=="/>
              </a:ext>
            </a:extLst>
          </p:cNvSpPr>
          <p:nvPr>
            <p:ph type="obj"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wzK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BAA8364-2A46-FF75-0812-DC20CD5CFE89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yQy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B0BDC60-2E36-5E2A-78B3-D87F92FD8E8D}" type="datetime1">
              <a:t/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C4pKP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5Ya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8E6D10C-4275-B327-3B5E-B4729F10CDE1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BIZ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E20DD60-2E13-752B-5D98-D87E93D6AB8D}" type="datetime1">
              <a:t/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Vgb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6934B96-D83B-C6BD-752B-2EE80565837B}" type="slidenum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IiUy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56CC9F-D14E-033A-00EE-276F82A0F672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CsJQAAEAAAAA=="/>
              </a:ext>
            </a:extLst>
          </p:cNvSpPr>
          <p:nvPr>
            <p:ph type="obj" sz="half" idx="2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813BFE6-A825-4649-6BAB-5E1CF1E59D0B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Hd7l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CFJQAAEAAAAA=="/>
              </a:ext>
            </a:extLst>
          </p:cNvSpPr>
          <p:nvPr>
            <p:ph type="obj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69686EA-A41B-C370-552E-5225C860A307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pxnP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o4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2B17E00-4E4F-E488-0109-B8DD3047F7ED}" type="datetime1">
              <a:t/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Gl5qP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OXv6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Gk1AACFJQAAEAAAAA=="/>
              </a:ext>
            </a:extLst>
          </p:cNvSpPr>
          <p:nvPr>
            <p:ph type="obj" sz="half" idx="2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o4N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189638E-C02C-DC95-6231-36C02D7F9463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Ka22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369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6251F87-C96B-70E9-259D-3FBC51D3D36A}" type="datetime1">
              <a:t/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EU9P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LG+3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DU0P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EU8P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3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DE5S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4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Dc0P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56E40F5-BB48-3BB6-06D6-4DE30E98F018}" type="slidenum">
              <a:t/>
            </a:fld>
          </a:p>
        </p:txBody>
      </p:sp>
      <p:sp>
        <p:nvSpPr>
          <p:cNvPr id="8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xERf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9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Gx6nv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F4833C2-8C22-1DC5-6CF0-7A907DBE9A2F}" type="datetime1">
              <a:t/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9924207-4944-C7B4-0A2A-BFE10C64FCEA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B502AA7-E966-05DC-28E8-1F8964A6DE4A}" type="datetime1">
              <a:t/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FJQAAEAAAAA=="/>
              </a:ext>
            </a:extLst>
          </p:cNvSpPr>
          <p:nvPr>
            <p:ph type="obj" sz="half" idx="3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D8E7EE9-A710-DB88-5E36-51DD3078A804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69707EB-A53B-C2F1-752F-53A449618306}" type="datetime1">
              <a:t/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F12EEF4-BA62-4718-2CAA-4C4DA0E4DA19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ACB873-3D4E-F94E-0014-CB1BF65AF69E}" type="datetime1">
              <a:t/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Gk1AACFJQAAEAAAAA=="/>
              </a:ext>
            </a:extLst>
          </p:cNvSpPr>
          <p:nvPr>
            <p:ph type="obj" sz="half" idx="3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6A9C05D-132B-FC36-6511-E5638E5F93B0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D7D7AB1-FF70-288C-3EC5-09D9348BC85C}" type="datetime1">
              <a:t/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29EA70C-422F-CB51-6126-B404E96897E1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9D65362-2C44-83A5-0A6E-DAF01D20FC8F}" type="datetime1">
              <a:t/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Gk1AACFJQAAE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C38473F-7101-6DB1-4F80-87E409CEB9D2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E99A7DA-9403-CC51-4D21-6204E96FBB37}" type="datetime1">
              <a:t/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tQkAAGk1AACFJQAAEAAAAA=="/>
              </a:ext>
            </a:extLst>
          </p:cNvSpPr>
          <p:nvPr>
            <p:ph type="obj"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04A4BAF-E12D-1FBD-63F2-17E805BC9542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557B6CB-8518-0240-56EF-7315F8A1A026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E0C5893-DD03-59AE-4DB4-2BFB16FABB7E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40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84BC3E6-A805-1E35-4BF3-5E608DBDBD0B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8B8F07C-3205-ED06-4B00-C453BE4EBD91}" type="datetime1">
              <a:t/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40624FE-B059-53D2-17BE-46876AF0E113}" type="slidenum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B5796F5-BB16-0260-58EF-4D35D8A1AE18}" type="datetime1">
              <a:t/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CFJQAAEAAAAA=="/>
              </a:ext>
            </a:extLst>
          </p:cNvSpPr>
          <p:nvPr>
            <p:ph type="obj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D2A2BBC-F210-7FDD-5E92-048865DCA851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AB5A375-3B67-E055-290D-CD00ED43DF98}" type="datetime1">
              <a:t/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ihgAAGk1AACFJQAAEAAAAA=="/>
              </a:ext>
            </a:extLst>
          </p:cNvSpPr>
          <p:nvPr>
            <p:ph type="obj" sz="half" idx="2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DC4C8C3-8D30-913E-7E7C-7B6B8632882E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AA36594-DA57-F693-191B-2CC62B55EF79}" type="datetime1">
              <a:t/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ihgAABobAACFJQAAEAAAAA=="/>
              </a:ext>
            </a:extLst>
          </p:cNvSpPr>
          <p:nvPr>
            <p:ph type="obj" sz="quarter" idx="3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ihgAAGk1AACFJQAAEAAAAA=="/>
              </a:ext>
            </a:extLst>
          </p:cNvSpPr>
          <p:nvPr>
            <p:ph type="obj" sz="quarter" idx="4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1B113D8-966C-E4E5-2209-60B05D47D435}" type="slidenum">
              <a:t/>
            </a:fld>
          </a:p>
        </p:txBody>
      </p:sp>
      <p:sp>
        <p:nvSpPr>
          <p:cNvPr id="8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9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74E79A6-E82A-1B8F-64F6-1EDA37B8924B}" type="datetime1">
              <a:t/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P8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757E2C5-8B4A-0214-04EF-7D41ACA1F228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DD6E1D4-9A60-8317-2E6E-6C42AF20D839}" type="datetime1">
              <a:t/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tQkAAGk1AACFJQAAEAAAAA=="/>
              </a:ext>
            </a:extLst>
          </p:cNvSpPr>
          <p:nvPr>
            <p:ph type="obj" sz="half" idx="3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D6CE459-1730-3912-7ED4-E147AA9A88B4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DE0F2C0-8E00-B504-4E58-7851BC16B82D}" type="datetime1">
              <a:t/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8FFA706-4835-AA51-7B47-BE04E9098DEB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438BE69-2749-6D48-0780-D11DF0CEF184}" type="datetime1">
              <a:t/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ihgAAGk1AACFJQAAEAAAAA=="/>
              </a:ext>
            </a:extLst>
          </p:cNvSpPr>
          <p:nvPr>
            <p:ph type="obj" sz="half" idx="3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BB2C541-0F76-E733-380A-F9668B44CEAC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6F58D58-167B-A07B-354D-E02EC303C3B5}" type="datetime1">
              <a:t/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E5A6874-3A13-0F9E-5DE2-CCCB26ACAB99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D18F54A-0420-4D03-6EA0-F256BBEE98A7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E124ADD-9323-47BC-6DAA-65E904E49B30}" type="slidenum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50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HA1AACsJQAAEAAAAA=="/>
              </a:ext>
            </a:extLst>
          </p:cNvSpPr>
          <p:nvPr>
            <p:ph type="obj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61CD61B-553B-4920-75A4-A37598EA83F6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528ECD5-9B48-7D1A-0690-6D4FA2DEF038}" type="datetime1">
              <a:t/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yQkAAHA1AACsJQAAEAAAAA=="/>
              </a:ext>
            </a:extLst>
          </p:cNvSpPr>
          <p:nvPr>
            <p:ph type="obj" sz="half" idx="2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D73B103-4D70-2647-3ECB-BB12FF85C8EE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65BCE9F-D16B-0E38-25E3-276D80ADD372}" type="datetime1">
              <a:t/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77BC7CB-857A-2E31-34C3-7364898DC226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D1C3F89-C700-49C9-4EA4-319C71EAB864}" type="datetime1">
              <a:t/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A66845E-1057-3372-19DE-E627CA90EFB3}" type="slidenum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E6501FF-B103-30F7-4DDD-47A24F93BB12}" type="datetime1">
              <a:t/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sJQAAEAAAAA=="/>
              </a:ext>
            </a:extLst>
          </p:cNvSpPr>
          <p:nvPr>
            <p:ph type="obj"/>
          </p:nvPr>
        </p:nvSpPr>
        <p:spPr>
          <a:xfrm>
            <a:off x="457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0155411-5F6D-40A2-23AD-A9F71AE3D5FC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EF6D780-CE63-A321-2D4E-38749900DB6D}" type="datetime1">
              <a:t/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pxgAAHA1AACsJQAAEAAAAA=="/>
              </a:ext>
            </a:extLst>
          </p:cNvSpPr>
          <p:nvPr>
            <p:ph type="obj" sz="half" idx="2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8286207-4905-7D94-4B90-BFC12CDEBDEA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D2E6B6F-2140-7B9D-0E96-D7C825D8F882}" type="datetime1">
              <a:t/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pxgAADMbAACsJQAAEAAAAA=="/>
              </a:ext>
            </a:extLst>
          </p:cNvSpPr>
          <p:nvPr>
            <p:ph type="obj" sz="quarter" idx="3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pxgAAHA1AACsJQAAEAAAAA=="/>
              </a:ext>
            </a:extLst>
          </p:cNvSpPr>
          <p:nvPr>
            <p:ph type="obj" sz="quarter" idx="4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E6DEABE-F053-381C-1DD5-0649A49BEB53}" type="slidenum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11A4068-267C-4FB6-32A2-D0E30EECC485}" type="datetime1">
              <a:t/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4FCB7DB-9549-A941-0744-6314F90AF136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DDB726E-2000-8E84-4E63-D6D13C2DB883}" type="datetime1">
              <a:t/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yQkAAHA1AACsJQAAEAAAAA=="/>
              </a:ext>
            </a:extLst>
          </p:cNvSpPr>
          <p:nvPr>
            <p:ph type="obj" sz="half" idx="3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C411E08-4611-14E8-5FF9-B0BD50B7A9E5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4D31914-5A79-86EF-376B-ACBA5725C1F9}" type="datetime1">
              <a:t/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824F685-CB55-7100-1B9C-3D55B8D2ED68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C4AD42A-6461-1F22-2FF2-92779ABCD9C7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sJQAAEAAAAA=="/>
              </a:ext>
            </a:extLst>
          </p:cNvSpPr>
          <p:nvPr>
            <p:ph type="obj"/>
          </p:nvPr>
        </p:nvSpPr>
        <p:spPr>
          <a:xfrm>
            <a:off x="457200" y="274320"/>
            <a:ext cx="8229600" cy="5849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3E728F4-BA2E-B2DE-605F-4C8B66119619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6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pxgAAHA1AACsJQAAEAAAAA=="/>
              </a:ext>
            </a:extLst>
          </p:cNvSpPr>
          <p:nvPr>
            <p:ph type="obj" sz="half" idx="3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AB78E1C-5217-E278-590F-A42DC041AFF1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F6BFBB4-FA62-3E0D-2CD3-0C58B59DDA59}" type="datetime1">
              <a:t/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F84A3C6-8812-D155-5C3C-7E00ED72AA2B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CBBCC84-CA51-EE3A-1F03-3C6F824DE969}" type="datetime1">
              <a:t/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FJQAAE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AA85A2F-6167-FDAC-2910-97F9145EDFC2}" type="slidenum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7EDEF99-D72A-B819-6455-214CA11B9274}" type="datetime1">
              <a:t/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FJQAAEAAAAA=="/>
              </a:ext>
            </a:extLst>
          </p:cNvSpPr>
          <p:nvPr>
            <p:ph type="obj"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0796973-3D5D-2C9F-13C1-CBCA278FE59E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82C4D1B-5515-79BB-5B94-A3EE03DAADF6}" type="datetime1">
              <a:t/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P///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8DAFD70-3E35-8F0B-7B62-C85EB32C8D9D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D040D33-7D50-51FB-1EBC-8BAE43F2E8DE}" type="datetime1">
              <a:t/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193E17B-353C-C617-722B-C342AF658496}" type="slidenum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BF67E6D-2376-A388-384E-D5DD3000CE80}" type="datetime1">
              <a:t/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CFJQAAEAAAAA=="/>
              </a:ext>
            </a:extLst>
          </p:cNvSpPr>
          <p:nvPr>
            <p:ph type="obj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0CD6E7F-314D-9898-0375-C7CD203BF592}" type="slidenum">
              <a:t/>
            </a:fld>
          </a:p>
        </p:txBody>
      </p:sp>
      <p:sp>
        <p:nvSpPr>
          <p:cNvPr id="4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5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B97513B-7546-C2A7-082F-83F21F61FED6}" type="datetime1">
              <a:t/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Gk1AACFJQAAEAAAAA=="/>
              </a:ext>
            </a:extLst>
          </p:cNvSpPr>
          <p:nvPr>
            <p:ph type="obj" sz="half" idx="2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A2F19F9-B707-7AEF-4997-41BA57D9BF14}" type="slidenum">
              <a:t/>
            </a:fld>
          </a:p>
        </p:txBody>
      </p:sp>
      <p:sp>
        <p:nvSpPr>
          <p:cNvPr id="6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7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97A6197-D954-2F97-1AC2-2FC22F8CEC7A}" type="datetime1">
              <a:t/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3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4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8CF1828-6655-9AEE-1B77-90BB5639EDC5}" type="slidenum">
              <a:t/>
            </a:fld>
          </a:p>
        </p:txBody>
      </p:sp>
      <p:sp>
        <p:nvSpPr>
          <p:cNvPr id="8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9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42973DF-9139-7C85-7791-67D03DDF8132}" type="datetime1">
              <a:t/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AD6E735-7B27-8311-696E-8D44A9209FD8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B81E344-0A56-D415-1839-FC40AD77EEA9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HA1AACsJQAAEAAAAA=="/>
              </a:ext>
            </a:extLst>
          </p:cNvSpPr>
          <p:nvPr>
            <p:ph type="obj" sz="half" idx="2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3BD660D-437E-E890-3005-B5C5284BC6E0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7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FJQAAEAAAAA=="/>
              </a:ext>
            </a:extLst>
          </p:cNvSpPr>
          <p:nvPr>
            <p:ph type="obj" sz="half" idx="3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4D8E793-DD69-8D11-2760-2B44A92ED17E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63290F8-B60B-6766-458A-4033DEC4B315}" type="datetime1">
              <a:t/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1B0F620-6E5C-E500-1208-9855B846E4CD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80999D3-9D35-5C6F-7BB1-6B3AD7FF8D3E}" type="datetime1">
              <a:t/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ihgAAGk1AACFJQAAEAAAAA=="/>
              </a:ext>
            </a:extLst>
          </p:cNvSpPr>
          <p:nvPr>
            <p:ph type="obj" sz="half" idx="3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2E35AF8-B62F-B6AC-615B-40F914159715}" type="slidenum">
              <a:t/>
            </a:fld>
          </a:p>
        </p:txBody>
      </p:sp>
      <p:sp>
        <p:nvSpPr>
          <p:cNvPr id="7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8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DE79261-2F50-B264-1E5F-D931DC11E88C}" type="datetime1">
              <a:t/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E5EBE79-3763-0B48-2DE6-C11DF0A8DB94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8CD64DD-9375-9892-3B75-65C72A3BCD30}" type="datetime1">
              <a:t/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CsJQAAEAAAAA=="/>
              </a:ext>
            </a:extLst>
          </p:cNvSpPr>
          <p:nvPr>
            <p:ph type="obj" idx="1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17332C4-8A0C-26C4-42CB-7C917C85B429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C0B2D5-9B4E-9544-0078-6D11FC36F638}" type="datetime1">
              <a:t/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CsJQAAEAAAAA=="/>
              </a:ext>
            </a:extLst>
          </p:cNvSpPr>
          <p:nvPr>
            <p:ph type="obj" sz="half" idx="2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0C1086F-215D-94FE-1379-D7AB4637E582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7C7E85F-116A-921E-247F-E74BA631D2B2}" type="datetime1">
              <a:t/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DD9B54D-0360-8C43-2E61-F516FB2FD8A0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83CFCD8-9645-690A-0B84-605FB2CAFD35}" type="datetime1">
              <a:t/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C1C74BE-F011-4982-5FA4-06D73AEAA953}" type="slidenum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C1A7B3E-7061-4F8D-2FA2-86D835ECD9D3}" type="datetime1">
              <a:t/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BAAAAVQEAAHA1AACsJQAAEAAAAA=="/>
              </a:ext>
            </a:extLst>
          </p:cNvSpPr>
          <p:nvPr>
            <p:ph type="obj"/>
          </p:nvPr>
        </p:nvSpPr>
        <p:spPr>
          <a:xfrm>
            <a:off x="635" y="216535"/>
            <a:ext cx="8686165" cy="59074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B86505B-1516-D3A6-583E-E3F31E70AEB6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F3744A6-E842-62B2-0C8F-1EE70AC1FA4B}" type="datetime1">
              <a:t/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HA1AACsJQAAEAAAAA=="/>
              </a:ext>
            </a:extLst>
          </p:cNvSpPr>
          <p:nvPr>
            <p:ph type="obj" sz="half" idx="2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CB6663E-7071-E390-3F0E-86C52840C9D3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5801B9F-D178-D5ED-3638-27B85576C072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pxgAADMbAACsJQAAEAAAAA=="/>
              </a:ext>
            </a:extLst>
          </p:cNvSpPr>
          <p:nvPr>
            <p:ph type="obj" sz="quarter" idx="3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type="obj" sz="quarter" idx="4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ACCC396-D847-9935-0974-2E608D3AFF7B}" type="slidenum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Layouts/slideLayout80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3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4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2059842-0C6F-506E-21BD-FA3BD6F3D7AF}" type="slidenum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AE9AF7-B94E-FB6C-0016-4F39D458F61A}" type="datetime1">
              <a:t/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9FBEAA5-EB14-AE1C-5A43-1D49A40DAC48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66A9F00-4E7B-3F69-35D2-B83CD19CC3ED}" type="datetime1">
              <a:t/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CsJQAAEAAAAA=="/>
              </a:ext>
            </a:extLst>
          </p:cNvSpPr>
          <p:nvPr>
            <p:ph type="obj" sz="half" idx="3"/>
          </p:nvPr>
        </p:nvSpPr>
        <p:spPr>
          <a:xfrm>
            <a:off x="4722495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2DB61A4-EA6F-8E97-2163-1CC22F2DD749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BAABF4-BA4E-EF5D-0002-4C08E54CF619}" type="datetime1">
              <a:t/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DNFg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8229600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DMbAACsJQAAEAAAAA=="/>
              </a:ext>
            </a:extLst>
          </p:cNvSpPr>
          <p:nvPr>
            <p:ph type="obj" sz="quarter" idx="2"/>
          </p:nvPr>
        </p:nvSpPr>
        <p:spPr>
          <a:xfrm>
            <a:off x="457200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C88637D-3361-DD95-2F30-C5C02D7ED990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E5DC088-C633-0836-7DE5-30638EAB8B65}" type="datetime1">
              <a:t/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DMbAADNFgAAEAAAAA=="/>
              </a:ext>
            </a:extLst>
          </p:cNvSpPr>
          <p:nvPr>
            <p:ph type="obj" sz="quarter" idx="1"/>
          </p:nvPr>
        </p:nvSpPr>
        <p:spPr>
          <a:xfrm>
            <a:off x="457200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pxgAAHA1AACsJQAAEAAAAA=="/>
              </a:ext>
            </a:extLst>
          </p:cNvSpPr>
          <p:nvPr>
            <p:ph type="obj" sz="half" idx="3"/>
          </p:nvPr>
        </p:nvSpPr>
        <p:spPr>
          <a:xfrm>
            <a:off x="457200" y="4007485"/>
            <a:ext cx="8229600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2A1AECC-822F-F458-6119-740DE0579721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BB378E25-6B56-6278-188F-9D2DC0C1EEC8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DMbAACsJQAAEAAAAA=="/>
              </a:ext>
            </a:extLst>
          </p:cNvSpPr>
          <p:nvPr>
            <p:ph type="obj" sz="half" idx="1"/>
          </p:nvPr>
        </p:nvSpPr>
        <p:spPr>
          <a:xfrm>
            <a:off x="457200" y="1590675"/>
            <a:ext cx="3964305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yQkAAHA1AADNFgAAEAAAAA=="/>
              </a:ext>
            </a:extLst>
          </p:cNvSpPr>
          <p:nvPr>
            <p:ph type="obj" sz="quarter" idx="2"/>
          </p:nvPr>
        </p:nvSpPr>
        <p:spPr>
          <a:xfrm>
            <a:off x="4722495" y="1590675"/>
            <a:ext cx="3964305" cy="21158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pxgAAHA1AACsJQAAEAAAAA=="/>
              </a:ext>
            </a:extLst>
          </p:cNvSpPr>
          <p:nvPr>
            <p:ph type="obj" sz="quarter" idx="3"/>
          </p:nvPr>
        </p:nvSpPr>
        <p:spPr>
          <a:xfrm>
            <a:off x="4722495" y="4007485"/>
            <a:ext cx="3964305" cy="21164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1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9735DD2-9C54-26AB-1ACB-6AFE1385EC3F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10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_rels/slideMaster3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 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 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rJgAAbiYAAHA1AABYKQAAEAAA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fld id="{E63D38B5-FB0B-68CE-4585-0D9B76CBB358}" type="slidenum">
              <a:t/>
            </a:fld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A=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sJQAAEAAA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2857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Second level</a:t>
            </a:r>
          </a:p>
          <a:p>
            <a:pPr lvl="2" marL="952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Third level</a:t>
            </a:r>
          </a:p>
          <a:p>
            <a:pPr lvl="3" marL="1333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Fourth level</a:t>
            </a:r>
          </a:p>
          <a:p>
            <a:pPr lvl="4" marL="171450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381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762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143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524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bodyStyle>
  </p:txStyles>
</p:sldMaster>
</file>

<file path=ppt/slideMasters/slideMaster2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Orange"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OAQ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 idx="3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3" name="Rechteck1"/>
          <p:cNvSpPr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1XUfDJ4cBwgAAAAAAAAAAAAAAAAAAAAAAAAAAAAAAAAAAAAAZAAAAAEAAABAAAAAAAAAAAAAAAAAAAAAAAAAAAAAAAAAAAAAAAAAAAAAAAAAAAAAAAAAAAAAAAAAAAAAAAAAAAAAAAAAAAAAAAAAAAAAAAAAAAAAAAAAAAAAAAAAAAAAFAAAADwAAAAAAAAAAAAAAP///wkAAAAAAQAAAAAAAAAAAAAAAAAAAAAAAAAAAAAAZAAAAGQAAAAAAAAAZAAAAGQAAAAVAAAAYAAAAAAAAAAAAAAAEAAAACADAAAAAAAAAAAAAAEAAACgMgAAAAAAAAAAAAABAAAAf39/AAEAAABkAAAAAAAAABQAAABAHwAAAAAAACYAAAAAAAAAwOD//wAAAAAmAAAAZAAAABYAAABMAAAAAQAAAAAAAAAGAAAAAAAAAAEAAABcHwAKPAAAAIwAAACMAAAAUAAAAFAAAAAAAAAAzMzMAAAAAABQAAAAUAAAAGQAAABkAAAAAAAAABcAAAAUAAAAAAAAAAAAAAD/fwAA/38AAAAAAAAJAAAABAAAAND///8MAAAAEAAAAAAAAAAAAAAAAAAAAAAAAAAeAAAAaAAAAAAAAAAAAAAAAAAAAAAAAAAAAAAAECcAABAnAAAAAAAAAAAAAAAAAAAAAAAAAAAAAAAAAAAAAAAAAAAAAMgAAAAAAAAAwMD/AAAAAABkAAAAMgAAAAAAAABkAAAAAAAAAH9/fwAKAAAAHwAAAFQAAADVdR8FnhwHAQAAAAAAAAAAAAAAAAAAAAAAAAAAAAAAAAAAAAAAAAAA////An9/fwBcHwADzMzMAMDA/wB/f38AAAAAAAAAAAAAAAAAAAAAAAAAAAAhAAAAGAAAABQAAAAuLwAAVQEAAEI4AABrCAAAEAAAAA=="/>
              </a:ext>
            </a:extLst>
          </p:cNvSpPr>
          <p:nvPr/>
        </p:nvSpPr>
        <p:spPr>
          <a:xfrm>
            <a:off x="7669530" y="216535"/>
            <a:ext cx="1475740" cy="115189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l">
              <a:schemeClr val="bg2">
                <a:alpha val="40000"/>
              </a:schemeClr>
            </a:outerShd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IzM9P8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E556E88-C673-0098-3DED-30CD20A3CB65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6603FF8-B67B-35C9-35D8-409C7196C315}" type="slidenum">
              <a:t/>
            </a:fld>
          </a:p>
        </p:txBody>
      </p:sp>
      <p:sp>
        <p:nvSpPr>
          <p:cNvPr id="7" name="Text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CsJQAAEAAA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Masters/slideMaster3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Blue sky">
    <p:bg>
      <p:bgPr>
        <a:blipFill>
          <a:blip xmlns:r="http://schemas.openxmlformats.org/officeDocument/2006/relationships"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44FE817-5969-1A1E-27F7-AF4BA6B9D1FA}" type="datetime1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E3245A2C-620E-71AC-409C-94F914D2B6C1}" type="slidenum">
              <a:t/>
            </a:fld>
          </a:p>
        </p:txBody>
      </p:sp>
      <p:sp>
        <p:nvSpPr>
          <p:cNvPr id="5" name="Titel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MvLy8s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PPu6+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FJQAAEAAAAA=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Masters/slideMaster4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Rosy">
    <p:bg>
      <p:bgPr>
        <a:blipFill>
          <a:blip xmlns:r="http://schemas.openxmlformats.org/officeDocument/2006/relationships"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ZiYAAKgRAAB/KQAAEAAAAA=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C4D95C3F-7129-8CAA-6761-87FF122F91D2}" type="datetime1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NoYhk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+FAAAZiYAAMEjAAB/KQAAEAAAAA=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P4jA0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mJgAAZiYAAGk1AAB/KQAAEAAAAA=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D7892FDF-913A-DCD9-7431-678C617F8232}" type="slidenum">
              <a:t/>
            </a:fld>
          </a:p>
        </p:txBody>
      </p:sp>
      <p:sp>
        <p:nvSpPr>
          <p:cNvPr id="5" name="Titel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xQEAAGk1AADUCAAAEAAAAA=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u7ggAAAAAAAAAAAAAAAAAAAAAAAAAAAAAAAAAAAAAZAAAAAEAAABAAAAAAAAAAAAAAAAAAAAAAAAAAAAAAAAAAAAAAAAAAAAAAAAAAAAAAAAAAAAAAAAAAAAAAAAAAAAAAAAAAAAAAAAAAAAAAAAAAAAAAAAAAAAAAAAAAAAAFAAAADwAAAAAAAAAAAAAAJmZmQ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mAgAAtQkAAGk1AACFJQAAEAAAAA=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Masters/slideMaster5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Sugar paper">
    <p:bg>
      <p:bgPr>
        <a:blipFill>
          <a:blip xmlns:r="http://schemas.openxmlformats.org/officeDocument/2006/relationships"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MAL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8C59B21C-5261-0C44-2FE1-A411FCAFD9F1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Y/anc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CODB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rJgAAbiYAAHA1AABYKQAAEAAA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3BB48AE-E04E-EEBE-0003-16EB064DF643}" type="slidenum">
              <a:t/>
            </a:fld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AQALkc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sAEAAHA1AACwCAAAEAAAAA=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3DH9/fwgAAAAAAAAAAAAAAAAAAAAAAAAAAAAAAAAAAAAAZAAAAAEAAABAAAAAAAAAAAAAAAAAAAAAAAAAAAAAAAAAAAAAAAAAAAAAAAAAAAAAAAAAAAAAAAAAAAAAAAAAAAAAAAAAAAAAAAAAAAAAAAAAAAAAAAAAAAAAAAAAAAAAFAAAADwAAAAAAAAAAAAAAP//2QkUAAAAAQAAABQAAAAUAAAAFAAAAAEAAAAAAAAAZAAAAGQAAAAAAAAAZAAAAGQAAAAVAAAAYAAAAAAAAAAAAAAAEAAAACADAAAAAAAAAAAAAAEAAACgMgAAVgcAAKr4//8BAAAAf39/AAEAAABkAAAAAAAAABQAAABAHwAAAAAAACYAAAAAAAAAwOD//wAAAAAmAAAAZAAAABYAAABMAAAAAAAAAAAAAAAEAAAAAAAAAAEAAAB3d3cKAAAAACgAAAAoAAAAZAAAAGQAAAAAAAAAzMzMAAAAAABQAAAAUAAAAGQAAABkAAAAAAAAABcAAAAUAAAAAAAAAAAAAAD/fwAA/38AAAAAAAAJAAAABAAAAG5HtqI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yQkAAHA1AACsJQAAEAAA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6385" marR="0" indent="-286385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5pPr>
          </a:lstStyle>
          <a:p>
            <a:pPr marL="286385" marR="0" indent="-286385" algn="l" defTabSz="9144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Chantilly Pro" pitchFamily="0" charset="0"/>
                <a:ea typeface="Chantilly Pro" pitchFamily="0" charset="0"/>
                <a:cs typeface="Chantilly Pro" pitchFamily="0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6385" marR="0" indent="-286385" algn="l" defTabSz="914400">
        <a:lnSpc>
          <a:spcPct val="100000"/>
        </a:lnSpc>
        <a:spcBef>
          <a:spcPts val="0"/>
        </a:spcBef>
        <a:spcAft>
          <a:spcPts val="100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hantilly Pro" pitchFamily="0" charset="0"/>
          <a:ea typeface="Chantilly Pro" pitchFamily="0" charset="0"/>
          <a:cs typeface="Chantilly Pro" pitchFamily="0" charset="0"/>
        </a:defRPr>
      </a:lvl5pPr>
    </p:bodyStyle>
  </p:txStyles>
</p:sldMaster>
</file>

<file path=ppt/slideMasters/slideMaster6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Blue sky">
    <p:bg>
      <p:bgPr>
        <a:blipFill>
          <a:blip xmlns:r="http://schemas.openxmlformats.org/officeDocument/2006/relationships"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eitstempel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ZiYAAKgRAAB/KQAAEAAAAA=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D7D8B05-4B10-287D-5EC5-BD28C58BA8E8}" type="datetime1">
              <a:t/>
            </a:fld>
          </a:p>
        </p:txBody>
      </p:sp>
      <p:sp>
        <p:nvSpPr>
          <p:cNvPr id="3" name="Fußzeilen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jj4+g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+FAAAZiYAAMEjAAB/KQAAEAAAAA=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ullamcorper suscipit lobortis</a:t>
            </a:r>
          </a:p>
        </p:txBody>
      </p:sp>
      <p:sp>
        <p:nvSpPr>
          <p:cNvPr id="4" name="Foliennumm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3d3Nw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mJgAAZiYAAGk1AAB/KQAAEAAAAA=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AC4A6265-2B41-1F94-0FF2-DDC12CBCF988}" type="slidenum">
              <a:t/>
            </a:fld>
          </a:p>
        </p:txBody>
      </p:sp>
      <p:sp>
        <p:nvSpPr>
          <p:cNvPr id="5" name="Titel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MvLy8s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xQEAAGk1AADUCAAAEAAAAA=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tzhalterBereich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////DP///whQ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AAAAAAAAAAABAAAAf39/AAEAAABkAAAAAAAAABQAAABAHwAAAAAAACYAAAAAAAAAwOD//wAAAAAmAAAAZAAAABYAAABMAAAAAAAAAAAAAAAEAAAAAAAAAAEAAACWlpYKAAAAACgAAAAoAAAAZAAAAGQAAAAAAAAAzMzMAAAAAABQAAAAUAAAAGQAAABkAAAAAAAAABcAAAAUAAAAAAAAAAAAAACAcAAAYFQAAAAAAAAJAAAABAAAAPPu6+8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mAgAAtQkAAGk1AACFJQAAEAAAAA=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Masters/slideMaster7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Orange"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BAAAAAAAAAAEAAABQAAAAAAAAAAAA4D8AAAAAAADgPwAAAAAAAOA/AAAAAAAA4D8AAAAAAADgPwAAAAAAAOA/AAAAAAAA4D8AAAAAAADgPwAAAAAAAOA/AAAAAAAA4D8CAAAAjAAAAAEAAAAAAAAATU1NA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AAAAAAAAAAABAAAAf39/AAEAAABkAAAAAAAAABQAAABAHwAAAAAAACYAAAAAAAAAwOD//wAAAAAmAAAAZAAAABYAAABMAAAAAQAAAAAAAAAIAAAAAAAAAAEAAABcHwAKPAAAAIwAAACMAAAAUAAAAFAAAAAAAAAAzMzMAAAAAABQAAAAUAAAAGQAAABkAAAAAAAAABcAAAAUAAAAAAAAAAAAAAD/fwAA/38AAAAAAAAJAAAABAAAAOAQAAAMAAAAEAAAAAAAAAAAAAAAAAAAAAAAAAAeAAAAaAAAAAAAAAAAAAAAAAAAAAAAAAAAAAAAECcAABAnAAAAAAAAAAAAAAAAAAAAAAAAAAAAAAAAAAAAAAAAAAAAAMgAAAAAAAAAwMD/AAAAAABkAAAAMgAAAAAAAABkAAAAAAAAAH9/fwAKAAAAHwAAAFQAAABNTU0JnhwHAQAAAAAAAAAAAAAAAAAAAAAAAAAAAAAAAAAAAAAAAAAA////An9/fwBcHwADzMzMAMDA/wB/f38AAAAAAAAAAAAAAAAAAAAAAAAAAAAhAAAAGAAAABQAAAABAAAAVQEAAPYsAABrCAAAEAAAAA=="/>
              </a:ext>
            </a:extLst>
          </p:cNvSpPr>
          <p:nvPr>
            <p:ph type="title" idx="3"/>
          </p:nvPr>
        </p:nvSpPr>
        <p:spPr>
          <a:xfrm>
            <a:off x="635" y="216535"/>
            <a:ext cx="7308215" cy="115189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title style</a:t>
            </a:r>
          </a:p>
        </p:txBody>
      </p:sp>
      <p:sp>
        <p:nvSpPr>
          <p:cNvPr id="3" name="Rechteck1"/>
          <p:cNvSpPr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1XUfDJ4cBwgAAAAAAAAAAAAAAAAAAAAAAAAAAAAAAAAAAAAAZAAAAAEAAABAAAAAAAAAAAAAAAAAAAAAAAAAAAAAAAAAAAAAAAAAAAAAAAAAAAAAAAAAAAAAAAAAAAAAAAAAAAAAAAAAAAAAAAAAAAAAAAAAAAAAAAAAAAAAAAAAAAAAFAAAADwAAAAAAAAAAAAAAP///wkAAAAAAQAAAAAAAAAAAAAAAAAAAAAAAAAAAAAAZAAAAGQAAAAAAAAAZAAAAGQAAAAVAAAAYAAAAAAAAAAAAAAAEAAAACADAAAAAAAAAAAAAAEAAACgMgAAAAAAAAAAAAABAAAAf39/AAEAAABkAAAAAAAAABQAAABAHwAAAAAAACYAAAAAAAAAwOD//wAAAAAmAAAAZAAAABYAAABMAAAAAQAAAAAAAAAGAAAAAAAAAAEAAABcHwAKPAAAAIwAAACMAAAAUAAAAFAAAAAAAAAAzMzMAAAAAABQAAAAUAAAAGQAAABkAAAAAAAAABcAAAAUAAAAAAAAAAAAAAD/fwAA/38AAAAAAAAJAAAABAAAAND///8MAAAAEAAAAAAAAAAAAAAAAAAAAAAAAAAeAAAAaAAAAAAAAAAAAAAAAAAAAAAAAAAAAAAAECcAABAnAAAAAAAAAAAAAAAAAAAAAAAAAAAAAAAAAAAAAAAAAAAAAMgAAAAAAAAAwMD/AAAAAABkAAAAMgAAAAAAAABkAAAAAAAAAH9/fwAKAAAAHwAAAFQAAADVdR8FnhwHAQAAAAAAAAAAAAAAAAAAAAAAAAAAAAAAAAAAAAAAAAAA////An9/fwBcHwADzMzMAMDA/wB/f38AAAAAAAAAAAAAAAAAAAAAAAAAAAAhAAAAGAAAABQAAAAuLwAAVQEAAEI4AABrCAAAEAAAAA=="/>
              </a:ext>
            </a:extLst>
          </p:cNvSpPr>
          <p:nvPr/>
        </p:nvSpPr>
        <p:spPr>
          <a:xfrm>
            <a:off x="7669530" y="216535"/>
            <a:ext cx="1475740" cy="115189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l">
              <a:schemeClr val="bg2">
                <a:alpha val="40000"/>
              </a:schemeClr>
            </a:outerShd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IzM9P8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FF93D930-7E12-C62F-5C2B-887A9765AADD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1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rJgAAbiYAAHA1AABYKQAAEAAAAA=="/>
              </a:ext>
            </a:extLst>
          </p:cNvSpPr>
          <p:nvPr>
            <p:ph type="sldNum" sz="quarter" idx="2"/>
          </p:nvPr>
        </p:nvSpPr>
        <p:spPr>
          <a:xfrm>
            <a:off x="6245225" y="6247130"/>
            <a:ext cx="244157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  <a:fld id="{9C6A9024-6A71-3F66-3FD2-9C33DE9CC9C9}" type="slidenum">
              <a:t/>
            </a:fld>
          </a:p>
        </p:txBody>
      </p:sp>
      <p:sp>
        <p:nvSpPr>
          <p:cNvPr id="7" name="TextPlaceholderArea1"/>
          <p:cNvSpPr>
            <a:spLocks noGrp="1" noChangeArrowheads="1"/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EAAAACADAAAAAAAAAAAAAAEAAACgMgAAVgcAAKr4//8BAAAAf39/AAEAAABkAAAAAAAAABQAAABAHwAAAAAAACYAAAAAAAAAwOD//wAAAAAmAAAAZAAAABYAAABMAAAAAAAAAAAAAAAEAAAAAAAAAAEAAABcHw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yQkAAHA1AACsJQAAEAAAAA=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Click to edit Master text styles</a:t>
            </a:r>
          </a:p>
          <a:p>
            <a:pPr lvl="1" marL="619125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Second level</a:t>
            </a:r>
          </a:p>
          <a:p>
            <a:pPr lvl="2" marL="952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Third level</a:t>
            </a:r>
          </a:p>
          <a:p>
            <a:pPr lvl="3" marL="1333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Fourth level</a:t>
            </a:r>
          </a:p>
          <a:p>
            <a:pPr lvl="4" marL="171450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sldNum="0" hdr="0" ftr="0" dt="0"/>
  <p:txStyles>
    <p:title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</p:titleStyle>
    <p:bodyStyle>
      <a:lvl1pPr marL="2857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jpe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0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.jpeg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AAAADoEAABAOAAAuiM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687070"/>
            <a:ext cx="9144000" cy="51206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EAAAAAAAAA1XUfDJ4cBwhTAAAAAAAAAAAAAAAAAAAAAAAAAAAAAAAAAAAAeAAAAAEAAABAAAAAA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4BAAA4gAAAAg0AADUCAAAEAAAAA=="/>
              </a:ext>
            </a:extLst>
          </p:cNvSpPr>
          <p:nvPr>
            <p:ph type="ctrTitle"/>
          </p:nvPr>
        </p:nvSpPr>
        <p:spPr>
          <a:xfrm>
            <a:off x="685800" y="143510"/>
            <a:ext cx="7772400" cy="129159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b="1" u="sng"/>
            </a:pPr>
            <a:r>
              <a:t>ইতিহাস </a:t>
            </a:r>
          </a:p>
        </p:txBody>
      </p:sp>
      <p:sp>
        <p:nvSpPr>
          <p:cNvPr id="5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EAAAAAAAAA1XUfDJ4cBwhTAAAAAAAAAAAAAAAAAAAAAAAAAAAAAAAAAAAAeAAAAAEAAABAAAAAA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wCAAA1AgAANAvAACbKAAAEAAAAA=="/>
              </a:ext>
            </a:extLst>
          </p:cNvSpPr>
          <p:nvPr>
            <p:ph type="subTitle" idx="1"/>
          </p:nvPr>
        </p:nvSpPr>
        <p:spPr>
          <a:xfrm>
            <a:off x="1371600" y="1435100"/>
            <a:ext cx="6400800" cy="5165725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আরব ভূখণ্ড সমগ্র বিশ্ব যখন অজ্ঞতা,কুসংস্কার ও ধর্মহীনতার অন্ধকারে ডুবে ছিল, এমনকি পবিত্র কাবা ঘর পর্যন্ত মূর্তি  পূজার কেন্দ্রে পরিণত হয়ে পড়েছিল,তেমনি একটি  ভয়াবহ পরিস্থিতিতে পবিত্র মক্কা নগরীতে সর্বশেষ ও সর্বশ্রেষ্ঠ নবি হযরত মুহাম্মদ সা. এর আবির্ভাব ঘটে । হেরা গুহায় তাঁর উপর এ কিতাব নাযিল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CWSJhY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A4BAAApgIAAOUzAADnCgAAEAAAAA=="/>
              </a:ext>
            </a:extLst>
          </p:cNvSpPr>
          <p:nvPr>
            <p:ph type="ctrTitle"/>
          </p:nvPr>
        </p:nvSpPr>
        <p:spPr>
          <a:xfrm>
            <a:off x="685800" y="430530"/>
            <a:ext cx="7750175" cy="13417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u="sng"/>
            </a:pPr>
            <a:r>
              <a:t>গঠন ও কাঠামো </a:t>
            </a:r>
          </a:p>
        </p:txBody>
      </p:sp>
      <p:sp>
        <p:nvSpPr>
          <p:cNvPr id="5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A4BAAACQsAAOwzAABKIwAAEAAAAA=="/>
              </a:ext>
            </a:extLst>
          </p:cNvSpPr>
          <p:nvPr>
            <p:ph type="subTitle" idx="1"/>
          </p:nvPr>
        </p:nvSpPr>
        <p:spPr>
          <a:xfrm>
            <a:off x="685800" y="1793875"/>
            <a:ext cx="7754620" cy="39427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কুরআন মাজিদে সর্বমোট ১১৪ টি সুরা রয়েছে। তার মধ্যে ৮৬টি মাক্কী এবং ২৮টি মাদানি । কুরআনে মোট আয়াত সংখ্যা ৬২৩৬ টি। এখানে ৫৪০ টি রুকু আছে এবং ৭ টি মঞ্জিলে বিভক্ত করা হয়েছে। কুরআন মাজিদকে  ৩০ টি ভাগে ভাগ করা হয়েছে । যাকে আরবিতে </a:t>
            </a:r>
            <a:r>
              <a:rPr>
                <a:latin typeface="Noto Naskh Arabic UI" pitchFamily="1" charset="0"/>
                <a:ea typeface="Noto Naskh Arabic UI" pitchFamily="1" charset="0"/>
                <a:cs typeface="Noto Naskh Arabic UI" pitchFamily="1" charset="0"/>
              </a:rPr>
              <a:t>جزء ও ফারসিতে পারা বলে।</a:t>
            </a:r>
            <a:endParaRPr>
              <a:latin typeface="Noto Naskh Arabic UI" pitchFamily="1" charset="0"/>
              <a:ea typeface="Noto Naskh Arabic UI" pitchFamily="1" charset="0"/>
              <a:cs typeface="Noto Naskh Arabic U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Bcp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EAAAAAAAAA1XUfDJ4cBwhTAAAAAAAAAAAAAAAAAAAAAAAAAAAAAAAAAAAAeAAAAAEAAABAAAAAA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4BAAAAAAAAAg0AABqBAAAEAAAAA=="/>
              </a:ext>
            </a:extLst>
          </p:cNvSpPr>
          <p:nvPr>
            <p:ph type="ctrTitle"/>
          </p:nvPr>
        </p:nvSpPr>
        <p:spPr>
          <a:xfrm>
            <a:off x="685800" y="0"/>
            <a:ext cx="7772400" cy="71755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b="1" u="sng"/>
            </a:pPr>
            <a:r>
              <a:t>একক কাজ </a:t>
            </a:r>
          </a:p>
        </p:txBody>
      </p:sp>
      <p:sp>
        <p:nvSpPr>
          <p:cNvPr id="5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EAAAAAAAAA1XUfDJ4cBwhTAAAAAAAAAAAAAAAAAAAAAAAAAAAAAAAAAAAAeAAAAAEAAABAAAAAA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wCAAA+R8AANAvAADRKgAAEAAAAA=="/>
              </a:ext>
            </a:extLst>
          </p:cNvSpPr>
          <p:nvPr>
            <p:ph type="subTitle" idx="1"/>
          </p:nvPr>
        </p:nvSpPr>
        <p:spPr>
          <a:xfrm>
            <a:off x="1371600" y="5197475"/>
            <a:ext cx="6400800" cy="176276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جزء কী?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Bf///wEAAAAAAAAAAAAAAAAAAAAAAAAAAAAAAAAAAAAAAAAAAAZJjAJ/f38AlpaWA8zMzADAwP8Af39/AAAAAAAAAAAAAAAAAP///wAAAAAAIQAAABgAAAAUAAAA9gUAAGoEAACOMAAAEB4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69010" y="717550"/>
            <a:ext cx="6924040" cy="41694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MY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kAwAAAAAAABEzAABYBAAAEAAAAA=="/>
              </a:ext>
            </a:extLst>
          </p:cNvSpPr>
          <p:nvPr>
            <p:ph type="ctrTitle"/>
          </p:nvPr>
        </p:nvSpPr>
        <p:spPr>
          <a:xfrm>
            <a:off x="551180" y="0"/>
            <a:ext cx="7750175" cy="7061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u="sng"/>
            </a:pPr>
            <a:r>
              <a:t>দলীয় কাজ </a:t>
            </a:r>
          </a:p>
        </p:txBody>
      </p:sp>
      <p:sp>
        <p:nvSpPr>
          <p:cNvPr id="4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vCAAAkx0AALgvAACcKAAAEAAAAA=="/>
              </a:ext>
            </a:extLst>
          </p:cNvSpPr>
          <p:nvPr>
            <p:ph type="subTitle" idx="1"/>
          </p:nvPr>
        </p:nvSpPr>
        <p:spPr>
          <a:xfrm>
            <a:off x="1370965" y="4807585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কুরআনের গঠন বর্ননা কর।</a:t>
            </a:r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Bf///wEAAAAAAAAAAAAAAAAAAAAAAAAAAAAAAAAAAAAAAAAAAAZJjAJ/f38AlpaWA8zMzADAwP8Af39/AAAAAAAAAAAAAAAAAP///wAAAAAAIQAAABgAAAAUAAAA8wcAAN0EAABMMAAAQBwAAB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92225" y="790575"/>
            <a:ext cx="6558915" cy="38017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1"/>
          <p:cNvSpPr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1XUfDJ4cBwgAAAAAAAAAAAAAAAAAAAAAAAAAAAAAAAAAAAAAZAAAAAEAAABAAAAAAAAAAAAAAAAAAAAAAAAAAAAAAAAAAAAAAAAAAAAAAAAAAAAAAAAAAAAAAAAAAAAAAAAAAAAAAAAAAAAAAAAAAAAAAAAAAAAAAAAAAAAAAAAAAAAAFAAAADwAAAAAAAAAAAAAAP///wkAAAAAAQAAAAAAAAAAAAAAAAAAAAAAAAAAAAAAZAAAAGQAAAAAAAAAZAAAAGQAAAAVAAAAYAAAAAAAAAAAAAAAEAAAACADAAAAAAAAAAAAAAEAAACgMgAAAAAAAAAAAAABAAAAf39/AAEAAABkAAAAAAAAABQAAABAHwAAAAAAACYAAAAAAAAAwOD//wAAAAAmAAAAZAAAABYAAABMAAAAAQAAAAAAAAAG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DVdR8FnhwHAQAAAAAAAAAAAAAAAAAAAAAAAAAAAAAAAAAAAAAAAAAA////An9/fwBcHwADzMzMAMDA/wB/f38AAAAAAAAAAAAAAAAAAAAAAAAAAAAhAAAAGAAAABQAAABrKQAASw0AAE04AAAnFgAAEAAAAA=="/>
              </a:ext>
            </a:extLst>
          </p:cNvSpPr>
          <p:nvPr/>
        </p:nvSpPr>
        <p:spPr>
          <a:xfrm>
            <a:off x="6732905" y="2160905"/>
            <a:ext cx="2419350" cy="14401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l">
              <a:schemeClr val="bg2">
                <a:alpha val="40000"/>
              </a:schemeClr>
            </a:outerShd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EAAAAAAAAATU1NAJ4cBwgAAAAAAAAAAAAAAAAAAAAAAAAAAAAAAAAAAAAAeAAAAAEAAABAAAAAAAAAAAAAAAB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IAAAAAAAAAAEAAABcHwAKPAAAAIwAAACMAAAAUAAAAFAAAAAAAAAAzMzMADwAAACMAAAAjAAAAFAAAABQAAAAAAAAABcAAAAUAAAAAAAAAAAAAAD/fwAA/38AAAAAAAAJAAAABAAAAAAAAAAMAAAAEAAAAAAAAAAAAAAAAAAAAAAAAAAeAAAAaAAAAAAAAAAAAAAAAAAAAAAAAAAAAAAAECcAABAnAAAAAAAAAAAAAAAAAAAAAAAAAAAAAAAAAAAAAAAAAAAAABQAAAAAAAAAwMD/AAAAAABkAAAAMgAAAAAAAABkAAAAAAAAAH9/fwAKAAAAHwAAAFQAAABNTU0AnhwHAQAAAAAAAAAAAAAAAAAAAAAAAAAAAAAAAAAAAAAAAAAA////An9/fwBcHwADzMzMAMDA/wB/f38AAAAAAAAAAAAAAAAAAAAAAAAAAAAhAAAAGAAAABQAAAABAAAASg0AAMImAAAmFgAAEAAAAA=="/>
              </a:ext>
            </a:extLst>
          </p:cNvSpPr>
          <p:nvPr>
            <p:ph type="ctrTitle"/>
          </p:nvPr>
        </p:nvSpPr>
        <p:spPr>
          <a:xfrm>
            <a:off x="635" y="2160270"/>
            <a:ext cx="6299835" cy="1440180"/>
          </a:xfrm>
          <a:prstGeom prst="rect">
            <a:avLst/>
          </a:prstGeom>
          <a:solidFill>
            <a:srgbClr val="4D4D4D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</a:p>
        </p:txBody>
      </p:sp>
      <p:sp>
        <p:nvSpPr>
          <p:cNvPr id="6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oAgAAbiIAAGspAAArKAAAEAAAAA=="/>
              </a:ext>
            </a:extLst>
          </p:cNvSpPr>
          <p:nvPr>
            <p:ph type="subTitle" idx="1"/>
          </p:nvPr>
        </p:nvSpPr>
        <p:spPr>
          <a:xfrm>
            <a:off x="350520" y="5596890"/>
            <a:ext cx="6382385" cy="9328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2800" b="1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কুরআন নাযিল হয় কত বছর ধরে?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2800" b="1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কুরআনকে কুরআন বলার কারণ কী?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2800" b="1" i="0" u="none" strike="noStrike" kern="1" spc="0" baseline="0">
                <a:solidFill>
                  <a:schemeClr val="tx1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BkcmF3DAAAABAAAAAAAAAAAAAAAAAAAAAAAAAAHgAAAGgAAAAAAAAAAAAAAAAAAAAAAAAAAAAAABAnAAAQJwAAAAAAAAAAAAAAAAAAAAAAAAAAAAAAAAAAAAAAAAAAAAAUAAAAAAAAAMDA/wAAAAAAZAAAADIAAAAAAAAAZAAAAAAAAAB/f38ACgAAAB8AAABUAAAA1XUfBZ4cBwEAAAAAAAAAAAAAAAAAAAAAAAAAAAAAAAAAAAAAAAAAAP///wJ/f38AXB8AA8zMzADAwP8Af39/AAAAAAAAAAAAAAAAAP///wAAAAAAIQAAABgAAAAUAAAAYwoAAAAAAAANKQAAqx4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688465" y="0"/>
            <a:ext cx="4984750" cy="498538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J5X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jv///wg0AAAuBgAAEAAAAA=="/>
              </a:ext>
            </a:extLst>
          </p:cNvSpPr>
          <p:nvPr>
            <p:ph type="ctrTitle"/>
          </p:nvPr>
        </p:nvSpPr>
        <p:spPr>
          <a:xfrm>
            <a:off x="685800" y="-72390"/>
            <a:ext cx="7772400" cy="10769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b="1" u="sng"/>
            </a:pPr>
            <a:r>
              <a:t>বাড়ির কাজ </a:t>
            </a:r>
          </a:p>
        </p:txBody>
      </p:sp>
      <p:sp>
        <p:nvSpPr>
          <p:cNvPr id="5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8AAAAUBsAACw4AAAEKQAAAAAAAA=="/>
              </a:ext>
            </a:extLst>
          </p:cNvSpPr>
          <p:nvPr>
            <p:ph type="subTitle" idx="1"/>
          </p:nvPr>
        </p:nvSpPr>
        <p:spPr>
          <a:xfrm rot="40955">
            <a:off x="160020" y="4439920"/>
            <a:ext cx="8971280" cy="22275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  <a:r>
              <a:t>কুরআন মাজিদ সম্পর্কে পনেরো টি বাক্য লিখ।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+QoAAEwFAAA7LwAAmhk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83715" y="861060"/>
            <a:ext cx="5894070" cy="33007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5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Roman" pitchFamily="1" charset="0"/>
                <a:cs typeface="Basic Roman" pitchFamily="1" charset="0"/>
              </a:defRPr>
            </a:pP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Dr/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mAIAADUCAACpNQAAMCQ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1640" y="358775"/>
            <a:ext cx="8301355" cy="55238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gradFill flip="none" rotWithShape="0">
          <a:gsLst>
            <a:gs pos="0">
              <a:schemeClr val="bg1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1"/>
          <p:cNvSpPr>
            <a:extLst>
              <a:ext uri="smNativeData">
                <pr:smNativeData xmlns:pr="smNativeData" val="SMDATA_12_E0WuXhMAAAAlAAAAZAAAAA8BAAAAkAAAAEgAAACQAAAASAAAAAAAAAAAAAAAAAAAAAEAAABQAAAAAAAAAAAA4D8AAAAAAADgPwAAAAAAAOA/AAAAAAAA4D8AAAAAAADgPwAAAAAAAOA/AAAAAAAA4D8AAAAAAADgPwAAAAAAAOA/AAAAAAAA4D8CAAAAjAAAAAEAAAAAAAAA1XUfDJ4cBwgAAAAAAAAAAAAAAAAAAAAAAAAAAAAAAAAAAAAAZAAAAAEAAABAAAAAAAAAAAAAAAAAAAAAAAAAAAAAAAAAAAAAAAAAAAAAAAAAAAAAAAAAAAAAAAAAAAAAAAAAAAAAAAAAAAAAAAAAAAAAAAAAAAAAAAAAAAAAAAAAAAAAFAAAADwAAAAAAAAAAAAAAP///wkAAAAAAQAAAAAAAAAAAAAAAAAAAAAAAAAAAAAAZAAAAGQAAAAAAAAAZAAAAGQAAAAVAAAAYAAAAAAAAAAAAAAAEAAAACADAAAAAAAAAAAAAAEAAACgMgAAAAAAAAAAAAABAAAAf39/AAEAAABkAAAAAAAAABQAAABAHwAAAAAAACYAAAAAAAAAwOD//wAAAAAmAAAAZAAAABYAAABMAAAAAQAAAAAAAAAGAAAAAAAAAAEAAABcHwAKPAAAAIwAAACMAAAAUAAAAFAAAAAAAAAAzMzMAAAAAABQAAAAUAAAAGQAAABkAAAAAAAAABcAAAAUAAAAAAAAAAAAAAD/fwAA/38AAAAAAAAJAAAABAAAAAAAAAAMAAAAEAAAAAAAAAAAAAAAAAAAAAAAAAAeAAAAaAAAAAAAAAAAAAAAAAAAAAAAAAAAAAAAECcAABAnAAAAAAAAAAAAAAAAAAAAAAAAAAAAAAAAAAAAAAAAAAAAAMgAAAAAAAAAwMD/AAAAAABkAAAAMgAAAAAAAABkAAAAAAAAAH9/fwAKAAAAHwAAAFQAAADVdR8FnhwHAQAAAAAAAAAAAAAAAAAAAAAAAAAAAAAAAAAAAAAAAAAA////An9/fwBcHwADzMzMAMDA/wB/f38AAAAAAAAAAAAAAAAAAAAAAAAAAAAhAAAAGAAAABQAAABrKQAASw0AAE04AAAnFgAAEAAAAA=="/>
              </a:ext>
            </a:extLst>
          </p:cNvSpPr>
          <p:nvPr/>
        </p:nvSpPr>
        <p:spPr>
          <a:xfrm>
            <a:off x="6732905" y="2160905"/>
            <a:ext cx="2419350" cy="144018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0" dist="125724" dir="2700000" sx="80000" sy="80000" algn="bl">
              <a:schemeClr val="bg2">
                <a:alpha val="40000"/>
              </a:schemeClr>
            </a:outerShdw>
          </a:effectLst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QAAAAAAAAAIAAAAAAAAAAEAAABcHwAKPAAAAIwAAACMAAAAUAAAAFAAAAAAAAAAzMzMADwAAACMAAAAjAAAAFAAAABQAAAAAAAAABcAAAAUAAAAAAAAAAAAAAD/fwAA/38AAAAAAAAJAAAABAAAAADG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BAAAAVgEAAF4bAAANKQAAEAAAAA=="/>
              </a:ext>
            </a:extLst>
          </p:cNvSpPr>
          <p:nvPr>
            <p:ph type="title"/>
          </p:nvPr>
        </p:nvSpPr>
        <p:spPr>
          <a:xfrm>
            <a:off x="635" y="217170"/>
            <a:ext cx="4448175" cy="64560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2700" dist="125724" dir="2700000" sx="80000" sy="80000" algn="br">
              <a:schemeClr val="bg2">
                <a:alpha val="40000"/>
              </a:schemeClr>
            </a:outerShdw>
          </a:effectLst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শিক্ষক পরিচিতি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মাশকুরা খাতুন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সহকারী মৌলবী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কাতলাসেন কাদেরিয়া কামিল মাদ্রাসা,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  <a:r>
              <a:t>ময়মনসিংহ।</a:t>
            </a:r>
          </a:p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sng" strike="noStrike" kern="1" spc="0" baseline="0">
                <a:solidFill>
                  <a:schemeClr val="tx2"/>
                </a:solidFill>
                <a:latin typeface="Arial" pitchFamily="1" charset="0"/>
                <a:ea typeface="Arial" pitchFamily="1" charset="0"/>
                <a:cs typeface="Arial" pitchFamily="1" charset="0"/>
              </a:defRPr>
            </a:pPr>
          </a:p>
        </p:txBody>
      </p:sp>
      <p:sp>
        <p:nvSpPr>
          <p:cNvPr id="4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mHQAAdwQAAMA2AAB6JgAAEAAAAA=="/>
              </a:ext>
            </a:extLst>
          </p:cNvSpPr>
          <p:nvPr>
            <p:ph type="body" idx="1"/>
          </p:nvPr>
        </p:nvSpPr>
        <p:spPr>
          <a:xfrm rot="5755">
            <a:off x="4738370" y="725805"/>
            <a:ext cx="4161790" cy="55289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0" u="sng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পাঠ পরিচিতি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0" u="sng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ষষ্ঠ শ্রেণি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0" u="sng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কুরআন মাজিদ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0" u="sng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প্রথম অধ্যায় </a:t>
            </a:r>
          </a:p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800" b="1" i="0" u="sng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MY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AAAAAKAyAACGCAAAEAAAAA=="/>
              </a:ext>
            </a:extLst>
          </p:cNvSpPr>
          <p:nvPr>
            <p:ph type="ctrTitle"/>
          </p:nvPr>
        </p:nvSpPr>
        <p:spPr>
          <a:xfrm>
            <a:off x="457200" y="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b="1" u="sng"/>
            </a:pPr>
            <a:r>
              <a:t>চিত্রটি কিসের? 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val="SMDATA_14_E0WuXhMAAAAlAAAAEQAAAC8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AcAAAA4AAAAAAAAAAAAAAAAAAAA////AAAAAAAAAAAAAAAAAAAAAAAAAAAAAAAAAAAAAABkAAAAZAAAAAAAAAAjAAAABAAAAGQAAAAXAAAAFAAAAAAAAAAAAAAA/38AAP9/AAAAAAAACQAAAAQAAAAAADr/DAAAABAAAAB7FmHp8QYdPwAAAAAAAPe/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qwcAAPIHAADQLwAAFigAAB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46505" y="1291590"/>
            <a:ext cx="6525895" cy="52247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Hg0AAAg0AABeGw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23164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7200" b="1" u="sng"/>
            </a:pPr>
            <a:r>
              <a:t>কুরআন মাজিদের পরিচয়।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LJ//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IAwAApgIAAFgzAABFCQAAEAAAAA=="/>
              </a:ext>
            </a:extLst>
          </p:cNvSpPr>
          <p:nvPr>
            <p:ph type="ctrTitle"/>
          </p:nvPr>
        </p:nvSpPr>
        <p:spPr>
          <a:xfrm>
            <a:off x="574040" y="430530"/>
            <a:ext cx="7772400" cy="10763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b="1" u="sng"/>
            </a:pPr>
            <a:r>
              <a:t>শিখনফল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wsAANAvAAArKAAAEAAAAA=="/>
              </a:ext>
            </a:extLst>
          </p:cNvSpPr>
          <p:nvPr>
            <p:ph type="subTitle" idx="1"/>
          </p:nvPr>
        </p:nvSpPr>
        <p:spPr>
          <a:xfrm>
            <a:off x="1371600" y="1937385"/>
            <a:ext cx="6400800" cy="45923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قرأن শব্দের বিশ্লেষণ করতে পারবে।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قرأن এর পরিচয় জানতে পারবে।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কুরআন নামকরণের কারণ জানতে পারবে।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কুরআনের ইতিহাস জানতে পারবে।</a:t>
            </a:r>
          </a:p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কুরআনের গঠন ও কাঠামো জানতে পারবে।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A3BAAA4gAAAOQzAACpBQAAEAAAAA=="/>
              </a:ext>
            </a:extLst>
          </p:cNvSpPr>
          <p:nvPr>
            <p:ph type="ctrTitle"/>
          </p:nvPr>
        </p:nvSpPr>
        <p:spPr>
          <a:xfrm>
            <a:off x="685165" y="143510"/>
            <a:ext cx="7750175" cy="7766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u="sng"/>
            </a:pPr>
            <a:r>
              <a:t>কুরআন মাজিদ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BwCAAAvQUAALkvAAA6IwAAEAAAAA=="/>
              </a:ext>
            </a:extLst>
          </p:cNvSpPr>
          <p:nvPr>
            <p:ph type="subTitle" idx="1"/>
          </p:nvPr>
        </p:nvSpPr>
        <p:spPr>
          <a:xfrm>
            <a:off x="1371600" y="932815"/>
            <a:ext cx="6386195" cy="479361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কুরআন মাজিদ আল্লাহ তায়ালার নাযিলকৃত সর্বশেষ আসমানি কিতাব।ইহা মানবজাতিকে সৎ পথে পরিচালিত করার জন্য সর্বশেষ রাসুল হযরত মুহাম্মদ সা. এর উপর জিবরাঈল আ . এর মাধ্যমে সুদীর্ঘ তেইশ বছর ধরে আরবি ভাষাতে নাযিল করা হয়।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///AQAAAAAAAAAAAAAAAAAAAAAAAAAAAAAAAAAAAAAAAAAABkmM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BwCAAAtgkAANAvAAC4IgAAEAAAAA=="/>
              </a:ext>
            </a:extLst>
          </p:cNvSpPr>
          <p:nvPr>
            <p:ph type="subTitle" idx="1"/>
          </p:nvPr>
        </p:nvSpPr>
        <p:spPr>
          <a:xfrm>
            <a:off x="1371600" y="1578610"/>
            <a:ext cx="6400800" cy="40652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Basic Sans" pitchFamily="1" charset="0"/>
                <a:ea typeface="Basic Roman" pitchFamily="1" charset="0"/>
                <a:cs typeface="Basic Roman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"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قرآن শব্দটি  মূলত فعلان ওযনে মাসদার। মূল অক্ষর হচ্ছে    ق-ر-ى. অর্থ পড়া,পাঠ করা। এখানে  قرآن শব্দটি  المقروء  (পঠিত  ) অর্থে  হয়েছে। অথবা  القرآن শব্দটি توراة এবং إنجيل এর মতো একটি  আসমানি গ্রন্থের মৌলিক  নাম।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dR8FnhwHAQAAAAAAAAAAAAAAAAAAAAAAAAAAAAAAAAAAAAAAAAAA////An9/fwBcHwADzMzMAMDA/wB/f38AAAAAAAAAAAAAAAAAAAAAAAAAAAAhAAAAGAAAABQAAAAoBQAA4gAAAPg0AADUCAAAEAAAAA=="/>
              </a:ext>
            </a:extLst>
          </p:cNvSpPr>
          <p:nvPr>
            <p:ph type="ctrTitle"/>
          </p:nvPr>
        </p:nvSpPr>
        <p:spPr>
          <a:xfrm>
            <a:off x="838200" y="143510"/>
            <a:ext cx="7772400" cy="12915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algn="ctr">
              <a:defRPr b="1" u="sng"/>
            </a:pPr>
            <a:r>
              <a:t>শাব্দিক বিশ্লেষণ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DG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qBAAAPg0AABc0AACiFQAAE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200" b="1" u="sng"/>
            </a:pPr>
            <a:r>
              <a:t>পরিচয় 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C0E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BkCAAA1xcAAK0vAADgIgAAEAAAAA=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Basic Sans" pitchFamily="1" charset="0"/>
                <a:ea typeface="Basic Sans" pitchFamily="1" charset="0"/>
                <a:cs typeface="Basic Sans" pitchFamily="1" charset="0"/>
              </a:defRPr>
            </a:pPr>
            <a:r>
              <a:t>কুরআন হচ্ছে আল্লাহ্‌র কালাম যা যাবতীয় সন্দেহের অবকাশ থেকে মুক্ত পবিত্র কিতাব ।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/+7uAQAAAAAAAAAAAAAAAAAAAAAAAAAAAAAAAAAAAAAAAAAAmZmZAn9/fwCWlpY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B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MY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 u="sng"/>
            </a:pPr>
            <a:r>
              <a:t>নামকরণের কারণ 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BwCAAA4BcAANAvAABYKQ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28397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hantilly Pro" pitchFamily="0" charset="0"/>
                <a:ea typeface="Chantilly Pro" pitchFamily="0" charset="0"/>
                <a:cs typeface="Chantilly Pro" pitchFamily="0" charset="0"/>
              </a:defRPr>
            </a:lvl1pPr>
            <a:lvl2pPr marL="381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 i="0" u="none" strike="noStrike" kern="1" spc="0" baseline="0">
                <a:solidFill>
                  <a:schemeClr val="tx1"/>
                </a:solidFill>
                <a:latin typeface="Noto Naskh Arabic UI" pitchFamily="1" charset="0"/>
                <a:ea typeface="Noto Naskh Arabic UI" pitchFamily="1" charset="0"/>
                <a:cs typeface="Noto Naskh Arabic UI" pitchFamily="1" charset="0"/>
              </a:defRPr>
            </a:pPr>
            <a:r>
              <a:t>القرآن অর্থ الكتاب المقروء  (পঠিত কিতাব ). সকল আসমানি কিতাবের চেয়ে কুরআন অধিক পঠিত হয় বিধায় এই  কিতাবকে কুরআন বলা হয়।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DQAgAAbiYAANQRAABYKQAAEAAAAA=="/>
              </a:ext>
            </a:extLst>
          </p:cNvSpPr>
          <p:nvPr>
            <p:ph type="dt" sz="quarter" idx="4294967295"/>
          </p:nvPr>
        </p:nvSpPr>
        <p:spPr>
          <a:xfrm>
            <a:off x="457200" y="6247130"/>
            <a:ext cx="2440940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E0WuXhMAAAAlAAAAZAAAAA0BAAAAkAAAAEgAAACQAAAASAAAAAAAAAAAAAAAAAAAAAEAAABQAAAAAAAAAAAA4D8AAAAAAADgPwAAAAAAAOA/AAAAAAAA4D8AAAAAAADgPwAAAAAAAOA/AAAAAAAA4D8AAAAAAADgPwAAAAAAAOA/AAAAAAAA4D8CAAAAjAAAAAAAAAAAAAAA1XUfDJ4cBw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cHw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cFf39/AQAAAAAAAAAAAAAAAAAAAAAAAAAAAAAAAAAAAAAAAAAA///ZAn9/fwB3d3cDzMzMAMDA/wB/f38AAAAAAAAAAAAAAAAAAAAAAAAAAAAhAAAAGAAAABQAAACWFAAAbiYAAKkjAABYKQAAEAAAAA=="/>
              </a:ext>
            </a:extLst>
          </p:cNvSpPr>
          <p:nvPr>
            <p:ph type="ftr" sz="quarter" idx="4294967295"/>
          </p:nvPr>
        </p:nvSpPr>
        <p:spPr>
          <a:xfrm>
            <a:off x="3346450" y="6247130"/>
            <a:ext cx="2450465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Basic Sans"/>
        <a:ea typeface="Basic Roman"/>
        <a:cs typeface="Basic Roman"/>
      </a:majorFont>
      <a:minorFont>
        <a:latin typeface="Basic Sans"/>
        <a:ea typeface="Basic Roman"/>
        <a:cs typeface="Basic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9E1C07"/>
      </a:lt1>
      <a:dk2>
        <a:srgbClr val="FFFFFF"/>
      </a:dk2>
      <a:lt2>
        <a:srgbClr val="5C1F00"/>
      </a:lt2>
      <a:accent1>
        <a:srgbClr val="D5751F"/>
      </a:accent1>
      <a:accent2>
        <a:srgbClr val="BE7960"/>
      </a:accent2>
      <a:accent3>
        <a:srgbClr val="4D4D4D"/>
      </a:accent3>
      <a:accent4>
        <a:srgbClr val="7EB9A0"/>
      </a:accent4>
      <a:accent5>
        <a:srgbClr val="5EC9C0"/>
      </a:accent5>
      <a:accent6>
        <a:srgbClr val="3EE9E0"/>
      </a:accent6>
      <a:hlink>
        <a:srgbClr val="FFFF99"/>
      </a:hlink>
      <a:folHlink>
        <a:srgbClr val="D3A219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FF"/>
        </a:dk1>
        <a:lt1>
          <a:srgbClr val="9E1C07"/>
        </a:lt1>
        <a:dk2>
          <a:srgbClr val="FFFFFF"/>
        </a:dk2>
        <a:lt2>
          <a:srgbClr val="5C1F00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9E1C07"/>
        </a:dk1>
        <a:lt1>
          <a:srgbClr val="FFFFFF"/>
        </a:lt1>
        <a:dk2>
          <a:srgbClr val="5C1F00"/>
        </a:dk2>
        <a:lt2>
          <a:srgbClr val="FFFFFF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9E1C07"/>
        </a:lt1>
        <a:dk2>
          <a:srgbClr val="FFFFFF"/>
        </a:dk2>
        <a:lt2>
          <a:srgbClr val="5C1F00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9E1C07"/>
        </a:dk1>
        <a:lt1>
          <a:srgbClr val="FFFFFF"/>
        </a:lt1>
        <a:dk2>
          <a:srgbClr val="5C1F00"/>
        </a:dk2>
        <a:lt2>
          <a:srgbClr val="FFFFFF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9E1C07"/>
        </a:lt1>
        <a:dk2>
          <a:srgbClr val="FFFFFF"/>
        </a:dk2>
        <a:lt2>
          <a:srgbClr val="5C1F00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9E1C07"/>
        </a:dk1>
        <a:lt1>
          <a:srgbClr val="FFFFFF"/>
        </a:lt1>
        <a:dk2>
          <a:srgbClr val="5C1F00"/>
        </a:dk2>
        <a:lt2>
          <a:srgbClr val="FFFFFF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6498C"/>
      </a:dk1>
      <a:lt1>
        <a:srgbClr val="FFFFFF"/>
      </a:lt1>
      <a:dk2>
        <a:srgbClr val="06498C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6498C"/>
        </a:lt1>
        <a:dk2>
          <a:srgbClr val="969696"/>
        </a:dk2>
        <a:lt2>
          <a:srgbClr val="06498C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D9"/>
        </a:dk1>
        <a:lt1>
          <a:srgbClr val="4B3523"/>
        </a:lt1>
        <a:dk2>
          <a:srgbClr val="777777"/>
        </a:dk2>
        <a:lt2>
          <a:srgbClr val="4B3523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3569CA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6498C"/>
        </a:lt1>
        <a:dk2>
          <a:srgbClr val="969696"/>
        </a:dk2>
        <a:lt2>
          <a:srgbClr val="06498C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6498C"/>
        </a:lt1>
        <a:dk2>
          <a:srgbClr val="969696"/>
        </a:dk2>
        <a:lt2>
          <a:srgbClr val="06498C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999999"/>
      </a:dk1>
      <a:lt1>
        <a:srgbClr val="FFEEEE"/>
      </a:lt1>
      <a:dk2>
        <a:srgbClr val="7F7F7F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999999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999999"/>
        </a:dk1>
        <a:lt1>
          <a:srgbClr val="FFEEEE"/>
        </a:lt1>
        <a:dk2>
          <a:srgbClr val="7F7F7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EEEE"/>
        </a:dk1>
        <a:lt1>
          <a:srgbClr val="999999"/>
        </a:lt1>
        <a:dk2>
          <a:srgbClr val="969696"/>
        </a:dk2>
        <a:lt2>
          <a:srgbClr val="7F7F7F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9DAAFF"/>
        </a:lt1>
        <a:dk2>
          <a:srgbClr val="808080"/>
        </a:dk2>
        <a:lt2>
          <a:srgbClr val="8897FF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8C2E28"/>
        </a:dk1>
        <a:lt1>
          <a:srgbClr val="800000"/>
        </a:lt1>
        <a:dk2>
          <a:srgbClr val="5C1F00"/>
        </a:dk2>
        <a:lt2>
          <a:srgbClr val="8200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686B5D"/>
        </a:dk1>
        <a:lt1>
          <a:srgbClr val="4D4D4D"/>
        </a:lt1>
        <a:dk2>
          <a:srgbClr val="777777"/>
        </a:dk2>
        <a:lt2>
          <a:srgbClr val="333333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A24D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B7B7CE"/>
        </a:dk1>
        <a:lt1>
          <a:srgbClr val="A296C0"/>
        </a:lt1>
        <a:dk2>
          <a:srgbClr val="3E3E5C"/>
        </a:dk2>
        <a:lt2>
          <a:srgbClr val="8B7CB1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2B0FF"/>
        </a:hlink>
        <a:folHlink>
          <a:srgbClr val="796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997446"/>
        </a:dk1>
        <a:lt1>
          <a:srgbClr val="765936"/>
        </a:lt1>
        <a:dk2>
          <a:srgbClr val="2D2015"/>
        </a:dk2>
        <a:lt2>
          <a:srgbClr val="916846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999999"/>
        </a:dk1>
        <a:lt1>
          <a:srgbClr val="FFEEEE"/>
        </a:lt1>
        <a:dk2>
          <a:srgbClr val="7F7F7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EEEE"/>
        </a:dk1>
        <a:lt1>
          <a:srgbClr val="999999"/>
        </a:lt1>
        <a:dk2>
          <a:srgbClr val="969696"/>
        </a:dk2>
        <a:lt2>
          <a:srgbClr val="7F7F7F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FFFFD9"/>
      </a:dk1>
      <a:lt1>
        <a:srgbClr val="7F7F7F"/>
      </a:lt1>
      <a:dk2>
        <a:srgbClr val="FFC800"/>
      </a:dk2>
      <a:lt2>
        <a:srgbClr val="777777"/>
      </a:lt2>
      <a:accent1>
        <a:srgbClr val="FFFFF7"/>
      </a:accent1>
      <a:accent2>
        <a:srgbClr val="33CCCC"/>
      </a:accent2>
      <a:accent3>
        <a:srgbClr val="53ACAC"/>
      </a:accent3>
      <a:accent4>
        <a:srgbClr val="738C8C"/>
      </a:accent4>
      <a:accent5>
        <a:srgbClr val="936C6C"/>
      </a:accent5>
      <a:accent6>
        <a:srgbClr val="B34C4C"/>
      </a:accent6>
      <a:hlink>
        <a:srgbClr val="FF5050"/>
      </a:hlink>
      <a:folHlink>
        <a:srgbClr val="FF9900"/>
      </a:folHlink>
    </a:clrScheme>
    <a:fontScheme name="Presentation">
      <a:majorFont>
        <a:latin typeface="Chantilly Pro"/>
        <a:ea typeface="Chantilly Pro"/>
        <a:cs typeface="Chantilly Pro"/>
      </a:majorFont>
      <a:minorFont>
        <a:latin typeface="Chantilly Pro"/>
        <a:ea typeface="Chantilly Pro"/>
        <a:cs typeface="Chantilly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7F7F7F"/>
        </a:dk1>
        <a:lt1>
          <a:srgbClr val="FFFFD9"/>
        </a:lt1>
        <a:dk2>
          <a:srgbClr val="777777"/>
        </a:dk2>
        <a:lt2>
          <a:srgbClr val="FFC800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7F7F7F"/>
        </a:dk1>
        <a:lt1>
          <a:srgbClr val="FFFFFF"/>
        </a:lt1>
        <a:dk2>
          <a:srgbClr val="969696"/>
        </a:dk2>
        <a:lt2>
          <a:srgbClr val="8DC6FF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7F7F7F"/>
        </a:dk1>
        <a:lt1>
          <a:srgbClr val="CCCCCC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7F7F7F"/>
        </a:dk1>
        <a:lt1>
          <a:srgbClr val="FFFFFF"/>
        </a:lt1>
        <a:dk2>
          <a:srgbClr val="5C1F00"/>
        </a:dk2>
        <a:lt2>
          <a:srgbClr val="CC33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7F7F7F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7F7F7F"/>
        </a:dk1>
        <a:lt1>
          <a:srgbClr val="FFFFFF"/>
        </a:lt1>
        <a:dk2>
          <a:srgbClr val="336699"/>
        </a:dk2>
        <a:lt2>
          <a:srgbClr val="72D672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7F7F7F"/>
        </a:dk1>
        <a:lt1>
          <a:srgbClr val="FFCC66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7F7F7F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7F7F7F"/>
        </a:dk1>
        <a:lt1>
          <a:srgbClr val="FFFFFF"/>
        </a:lt1>
        <a:dk2>
          <a:srgbClr val="80808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7F7F7F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D9"/>
        </a:dk1>
        <a:lt1>
          <a:srgbClr val="7F7F7F"/>
        </a:lt1>
        <a:dk2>
          <a:srgbClr val="FFC8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7F7F7F"/>
        </a:dk1>
        <a:lt1>
          <a:srgbClr val="FFFFD9"/>
        </a:lt1>
        <a:dk2>
          <a:srgbClr val="777777"/>
        </a:dk2>
        <a:lt2>
          <a:srgbClr val="FFC800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6498C"/>
      </a:dk1>
      <a:lt1>
        <a:srgbClr val="FFFFFF"/>
      </a:lt1>
      <a:dk2>
        <a:srgbClr val="06498C"/>
      </a:dk2>
      <a:lt2>
        <a:srgbClr val="969696"/>
      </a:lt2>
      <a:accent1>
        <a:srgbClr val="FFFFFF"/>
      </a:accent1>
      <a:accent2>
        <a:srgbClr val="8DC6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66CC"/>
      </a:hlink>
      <a:folHlink>
        <a:srgbClr val="00A8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6498C"/>
        </a:lt1>
        <a:dk2>
          <a:srgbClr val="969696"/>
        </a:dk2>
        <a:lt2>
          <a:srgbClr val="06498C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6498C"/>
        </a:dk1>
        <a:lt1>
          <a:srgbClr val="FFFFFF"/>
        </a:lt1>
        <a:dk2>
          <a:srgbClr val="06498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6498C"/>
        </a:lt1>
        <a:dk2>
          <a:srgbClr val="969696"/>
        </a:dk2>
        <a:lt2>
          <a:srgbClr val="06498C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D9"/>
        </a:dk1>
        <a:lt1>
          <a:srgbClr val="4B3523"/>
        </a:lt1>
        <a:dk2>
          <a:srgbClr val="777777"/>
        </a:dk2>
        <a:lt2>
          <a:srgbClr val="4B3523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3569CA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9E1C07"/>
      </a:lt1>
      <a:dk2>
        <a:srgbClr val="FFFFFF"/>
      </a:dk2>
      <a:lt2>
        <a:srgbClr val="5C1F00"/>
      </a:lt2>
      <a:accent1>
        <a:srgbClr val="D5751F"/>
      </a:accent1>
      <a:accent2>
        <a:srgbClr val="BE7960"/>
      </a:accent2>
      <a:accent3>
        <a:srgbClr val="4D4D4D"/>
      </a:accent3>
      <a:accent4>
        <a:srgbClr val="7EB9A0"/>
      </a:accent4>
      <a:accent5>
        <a:srgbClr val="5EC9C0"/>
      </a:accent5>
      <a:accent6>
        <a:srgbClr val="3EE9E0"/>
      </a:accent6>
      <a:hlink>
        <a:srgbClr val="FFFF99"/>
      </a:hlink>
      <a:folHlink>
        <a:srgbClr val="D3A219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FFFFFF"/>
        </a:dk1>
        <a:lt1>
          <a:srgbClr val="9E1C07"/>
        </a:lt1>
        <a:dk2>
          <a:srgbClr val="FFFFFF"/>
        </a:dk2>
        <a:lt2>
          <a:srgbClr val="5C1F00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9E1C07"/>
        </a:dk1>
        <a:lt1>
          <a:srgbClr val="FFFFFF"/>
        </a:lt1>
        <a:dk2>
          <a:srgbClr val="5C1F00"/>
        </a:dk2>
        <a:lt2>
          <a:srgbClr val="FFFFFF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9E1C07"/>
        </a:lt1>
        <a:dk2>
          <a:srgbClr val="FFFFFF"/>
        </a:dk2>
        <a:lt2>
          <a:srgbClr val="5C1F00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9E1C07"/>
        </a:dk1>
        <a:lt1>
          <a:srgbClr val="FFFFFF"/>
        </a:lt1>
        <a:dk2>
          <a:srgbClr val="5C1F00"/>
        </a:dk2>
        <a:lt2>
          <a:srgbClr val="FFFFFF"/>
        </a:lt2>
        <a:accent1>
          <a:srgbClr val="D5751F"/>
        </a:accent1>
        <a:accent2>
          <a:srgbClr val="BE7960"/>
        </a:accent2>
        <a:accent3>
          <a:srgbClr val="4D4D4D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20">
    <a:dk1>
      <a:srgbClr val="9E1C07"/>
    </a:dk1>
    <a:lt1>
      <a:srgbClr val="FFFFFF"/>
    </a:lt1>
    <a:dk2>
      <a:srgbClr val="5C1F00"/>
    </a:dk2>
    <a:lt2>
      <a:srgbClr val="FFFFFF"/>
    </a:lt2>
    <a:accent1>
      <a:srgbClr val="D5751F"/>
    </a:accent1>
    <a:accent2>
      <a:srgbClr val="BE7960"/>
    </a:accent2>
    <a:accent3>
      <a:srgbClr val="4D4D4D"/>
    </a:accent3>
    <a:accent4>
      <a:srgbClr val="7EB9A0"/>
    </a:accent4>
    <a:accent5>
      <a:srgbClr val="5EC9C0"/>
    </a:accent5>
    <a:accent6>
      <a:srgbClr val="3EE9E0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pr</cp:lastModifiedBy>
  <cp:revision>0</cp:revision>
  <dcterms:created xsi:type="dcterms:W3CDTF">2020-05-02T12:04:49Z</dcterms:created>
  <dcterms:modified xsi:type="dcterms:W3CDTF">2020-05-03T10:14:11Z</dcterms:modified>
</cp:coreProperties>
</file>