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5"/>
    <p:sldMasterId id="2147483649" r:id="rId6"/>
    <p:sldMasterId id="2147483651" r:id="rId7"/>
    <p:sldMasterId id="2147483653" r:id="rId8"/>
  </p:sldMasterIdLst>
  <p:sldIdLst>
    <p:sldId id="259" r:id="rId9"/>
    <p:sldId id="260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61" r:id="rId18"/>
  </p:sldIdLst>
  <p:sldSz cx="9144000" cy="68580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88503365" val="767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>
        <p:scale>
          <a:sx n="21" d="100"/>
          <a:sy n="21" d="100"/>
        </p:scale>
        <p:origin x="1620" y="2685"/>
      </p:cViewPr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6" d="100"/>
        <a:sy n="6" d="100"/>
      </p:scale>
      <p:origin x="0" y="0"/>
    </p:cViewPr>
  </p:sorterViewPr>
  <p:notesViewPr>
    <p:cSldViewPr snapToObjects="1">
      <p:cViewPr>
        <p:scale>
          <a:sx n="21" d="100"/>
          <a:sy n="21" d="100"/>
        </p:scale>
        <p:origin x="1620" y="2685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/Relationships>
</file>

<file path=ppt/slideLayouts/_rels/slideLayout3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9B171E85-CB76-42E8-38AF-3DBD50E1CE68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D53585C7-8938-6073-768D-7F26CBC3802A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D6A9C3C1-8F3B-FC35-7511-79608D5F832C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D9FFB47F-3134-AA42-7A47-C717FA098C92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13.xml><?xml version="1.0" encoding="utf-8"?>
<p:sldLayout xmlns:p="http://schemas.openxmlformats.org/presentationml/2006/main" xmlns:r="http://schemas.openxmlformats.org/officeDocument/2006/relationships" xmlns:a="http://schemas.openxmlformats.org/drawingml/2006/main" showMasterSp="0" type="title">
  <p:cSld name="Title slide">
    <p:bg>
      <p:bgPr>
        <a:blipFill>
          <a:blip xmlns:r="http://schemas.openxmlformats.org/officeDocument/2006/relationships" r:embed="rId2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K4G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qBAAAPg0AABc0AACiFQAAEAAAAA=="/>
              </a:ext>
            </a:extLst>
          </p:cNvSpPr>
          <p:nvPr>
            <p:ph type="ctrTitle"/>
          </p:nvPr>
        </p:nvSpPr>
        <p:spPr>
          <a:xfrm>
            <a:off x="717550" y="2152650"/>
            <a:ext cx="7750175" cy="13639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UntertitelPlatzhalt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C4G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kCAAA1xcAAK0vAADgIgAAEAAAAA=="/>
              </a:ext>
            </a:extLst>
          </p:cNvSpPr>
          <p:nvPr>
            <p:ph type="subTitle" idx="1"/>
          </p:nvPr>
        </p:nvSpPr>
        <p:spPr>
          <a:xfrm>
            <a:off x="1363980" y="3875405"/>
            <a:ext cx="6386195" cy="17938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381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762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143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524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  <a:r>
              <a:t>Click to edit Master subtitle style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NsF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idx="2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AECF041C-5243-9AF2-0D77-A4A74A39FBF1}" type="datetime1">
              <a:t>{Date/Time}</a:t>
            </a:fld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HkF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idx="3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{Footer}</a:t>
            </a: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gF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idx="4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94BE5171-3F79-EBA7-3706-C9F21F48C19C}" type="slidenum">
              <a:t>{Nr.}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Gk1AACFJQAAEAAAAA=="/>
              </a:ext>
            </a:extLst>
          </p:cNvSpPr>
          <p:nvPr>
            <p:ph type="obj" idx="1"/>
          </p:nvPr>
        </p:nvSpPr>
        <p:spPr>
          <a:xfrm>
            <a:off x="430530" y="1577975"/>
            <a:ext cx="8251825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B18CFCA2-EC5C-D90A-1234-1A5FB27AE44F}" type="slidenum">
              <a:t>0</a:t>
            </a:fld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6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BC57EFE3-AD51-0219-1FEF-5B4CA1A1E90E}" type="datetime1">
              <a:t>03/05/2020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FJQAAEAAAAA=="/>
              </a:ext>
            </a:extLst>
          </p:cNvSpPr>
          <p:nvPr>
            <p:ph type="obj" sz="half" idx="1"/>
          </p:nvPr>
        </p:nvSpPr>
        <p:spPr>
          <a:xfrm>
            <a:off x="430530" y="1577975"/>
            <a:ext cx="3975100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E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FJQAAEAAAAA=="/>
              </a:ext>
            </a:extLst>
          </p:cNvSpPr>
          <p:nvPr>
            <p:ph type="obj" sz="half" idx="2"/>
          </p:nvPr>
        </p:nvSpPr>
        <p:spPr>
          <a:xfrm>
            <a:off x="4706620" y="1577975"/>
            <a:ext cx="3975735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E7FED19A-D40A-AB27-4446-22729F08B277}" type="slidenum">
              <a:t>0</a:t>
            </a:fld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7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A9690A82-CC44-3CFC-0AD1-3AA9449FFC6F}" type="datetime1">
              <a:t>03/05/2020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D9A30652-1C34-F6F0-7A1B-EAA548558CBF}" type="slidenum">
              <a:t>0</a:t>
            </a:fld>
          </a:p>
        </p:txBody>
      </p:sp>
      <p:sp>
        <p:nvSpPr>
          <p:cNvPr id="4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CB50629A-D426-0594-68E8-22C12CA69E77}" type="datetime1">
              <a:t>03/05/2020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EA9989E7-A907-CC7F-4921-5F2AC76FBF0A}" type="slidenum">
              <a:t>0</a:t>
            </a:fld>
          </a:p>
        </p:txBody>
      </p:sp>
      <p:sp>
        <p:nvSpPr>
          <p:cNvPr id="3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FDA1DCC7-8910-F42A-5E19-7F7F9257A82A}" type="datetime1">
              <a:t>03/05/2020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MY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CFJQAAEAAAAA=="/>
              </a:ext>
            </a:extLst>
          </p:cNvSpPr>
          <p:nvPr>
            <p:ph type="obj"/>
          </p:nvPr>
        </p:nvSpPr>
        <p:spPr>
          <a:xfrm>
            <a:off x="430530" y="287655"/>
            <a:ext cx="8251825" cy="581152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D20182A3-ED3F-5474-71B9-1B21CCF7874E}" type="slidenum">
              <a:t>0</a:t>
            </a:fld>
          </a:p>
        </p:txBody>
      </p:sp>
      <p:sp>
        <p:nvSpPr>
          <p:cNvPr id="4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C4g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Hf///8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8F98C53A-7462-CD33-2C20-82668B6EDAD7}" type="datetime1">
              <a:t>03/05/2020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GT///8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FUR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Gk1AACwFgAAEAAAAA=="/>
              </a:ext>
            </a:extLst>
          </p:cNvSpPr>
          <p:nvPr>
            <p:ph type="obj" sz="half" idx="1"/>
          </p:nvPr>
        </p:nvSpPr>
        <p:spPr>
          <a:xfrm>
            <a:off x="430530" y="1577975"/>
            <a:ext cx="825182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L0//8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Gk1AACFJQAAEAAAAA=="/>
              </a:ext>
            </a:extLst>
          </p:cNvSpPr>
          <p:nvPr>
            <p:ph type="obj" sz="half" idx="2"/>
          </p:nvPr>
        </p:nvSpPr>
        <p:spPr>
          <a:xfrm>
            <a:off x="430530" y="3989070"/>
            <a:ext cx="825182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B0R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91C50F79-377C-90F9-327D-C1AC4133C494}" type="slidenum">
              <a:t>0</a:t>
            </a:fld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KAd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7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MkM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E9A26473-3D04-F792-4A1A-CBC72A54BC9E}" type="datetime1">
              <a:t>03/05/2020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906A4FE8-A67D-3FB9-33D2-50EC019CC505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20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KAf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N8P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wFgAAEAAAAA=="/>
              </a:ext>
            </a:extLst>
          </p:cNvSpPr>
          <p:nvPr>
            <p:ph type="obj" sz="quarter" idx="1"/>
          </p:nvPr>
        </p:nvSpPr>
        <p:spPr>
          <a:xfrm>
            <a:off x="430530" y="1577975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MQG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wFgAAEAAAAA=="/>
              </a:ext>
            </a:extLst>
          </p:cNvSpPr>
          <p:nvPr>
            <p:ph type="obj" sz="quarter" idx="2"/>
          </p:nvPr>
        </p:nvSpPr>
        <p:spPr>
          <a:xfrm>
            <a:off x="4706620" y="1577975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DG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BobAACFJQAAEAAAAA=="/>
              </a:ext>
            </a:extLst>
          </p:cNvSpPr>
          <p:nvPr>
            <p:ph type="obj" sz="quarter" idx="3"/>
          </p:nvPr>
        </p:nvSpPr>
        <p:spPr>
          <a:xfrm>
            <a:off x="430530" y="3989070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GNlbnQ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ihgAAGk1AACFJQAAEAAAAA=="/>
              </a:ext>
            </a:extLst>
          </p:cNvSpPr>
          <p:nvPr>
            <p:ph type="obj" sz="quarter" idx="4"/>
          </p:nvPr>
        </p:nvSpPr>
        <p:spPr>
          <a:xfrm>
            <a:off x="4706620" y="3989070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FDB3ADB7-F910-E65B-5E0B-0F0EE345A85A}" type="slidenum">
              <a:t>0</a:t>
            </a:fld>
          </a:p>
        </p:txBody>
      </p:sp>
      <p:sp>
        <p:nvSpPr>
          <p:cNvPr id="8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MQY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9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P8T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B9A2BF95-DB54-F749-1A1A-2D1CF154EC78}" type="datetime1">
              <a:t>03/05/2020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OAu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bx/6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FJQAAEAAAAA=="/>
              </a:ext>
            </a:extLst>
          </p:cNvSpPr>
          <p:nvPr>
            <p:ph type="obj" sz="half" idx="1"/>
          </p:nvPr>
        </p:nvSpPr>
        <p:spPr>
          <a:xfrm>
            <a:off x="430530" y="1577975"/>
            <a:ext cx="3975100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N4U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wFgAAEAAAAA=="/>
              </a:ext>
            </a:extLst>
          </p:cNvSpPr>
          <p:nvPr>
            <p:ph type="obj" sz="quarter" idx="2"/>
          </p:nvPr>
        </p:nvSpPr>
        <p:spPr>
          <a:xfrm>
            <a:off x="4706620" y="1577975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PgJ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ihgAAGk1AACFJQAAEAAAAA=="/>
              </a:ext>
            </a:extLst>
          </p:cNvSpPr>
          <p:nvPr>
            <p:ph type="obj" sz="quarter" idx="3"/>
          </p:nvPr>
        </p:nvSpPr>
        <p:spPr>
          <a:xfrm>
            <a:off x="4706620" y="3989070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IUh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DCDB99C0-8E31-8E6F-7F63-783AD72D892D}" type="slidenum">
              <a:t>0</a:t>
            </a:fld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EE1116EA-A403-44E0-4DA9-52B558E7BB07}" type="datetime1">
              <a:t>03/05/2020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DG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KEq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wFgAAEAAAAA=="/>
              </a:ext>
            </a:extLst>
          </p:cNvSpPr>
          <p:nvPr>
            <p:ph type="obj" sz="quarter" idx="1"/>
          </p:nvPr>
        </p:nvSpPr>
        <p:spPr>
          <a:xfrm>
            <a:off x="430530" y="1577975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H8d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BobAACFJQAAEAAAAA=="/>
              </a:ext>
            </a:extLst>
          </p:cNvSpPr>
          <p:nvPr>
            <p:ph type="obj" sz="quarter" idx="2"/>
          </p:nvPr>
        </p:nvSpPr>
        <p:spPr>
          <a:xfrm>
            <a:off x="430530" y="3989070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IMT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FJQAAEAAAAA=="/>
              </a:ext>
            </a:extLst>
          </p:cNvSpPr>
          <p:nvPr>
            <p:ph type="obj" sz="half" idx="3"/>
          </p:nvPr>
        </p:nvSpPr>
        <p:spPr>
          <a:xfrm>
            <a:off x="4706620" y="1577975"/>
            <a:ext cx="3975735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CD13D866-2820-462E-6EAB-DE7B96E5988B}" type="slidenum">
              <a:t>0</a:t>
            </a:fld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NUe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EwV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F4CB3407-4919-9EC2-5773-BF977A3DA1EA}" type="datetime1">
              <a:t>03/05/2020</a:t>
            </a:fld>
          </a:p>
        </p:txBody>
      </p:sp>
    </p:spTree>
  </p:cSld>
  <p:clrMapOvr>
    <a:masterClrMapping/>
  </p:clrMapOvr>
</p:sldLayout>
</file>

<file path=ppt/slideLayouts/slideLayout23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E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CYR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Gk1AACwFgAAEAAAAA=="/>
              </a:ext>
            </a:extLst>
          </p:cNvSpPr>
          <p:nvPr>
            <p:ph type="obj" sz="half" idx="1"/>
          </p:nvPr>
        </p:nvSpPr>
        <p:spPr>
          <a:xfrm>
            <a:off x="430530" y="1577975"/>
            <a:ext cx="825182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BobAACFJQAAEAAAAA=="/>
              </a:ext>
            </a:extLst>
          </p:cNvSpPr>
          <p:nvPr>
            <p:ph type="obj" sz="quarter" idx="2"/>
          </p:nvPr>
        </p:nvSpPr>
        <p:spPr>
          <a:xfrm>
            <a:off x="430530" y="3989070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GAb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ihgAAGk1AACFJQAAEAAAAA=="/>
              </a:ext>
            </a:extLst>
          </p:cNvSpPr>
          <p:nvPr>
            <p:ph type="obj" sz="quarter" idx="3"/>
          </p:nvPr>
        </p:nvSpPr>
        <p:spPr>
          <a:xfrm>
            <a:off x="4706620" y="3989070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PgR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CBB037F2-BC26-E5C1-6808-4A9479469E1F}" type="slidenum">
              <a:t>0</a:t>
            </a:fld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92E82B90-DE7F-BDDD-3150-2888651EC77D}" type="datetime1">
              <a:t>03/05/2020</a:t>
            </a:fld>
          </a:p>
        </p:txBody>
      </p:sp>
    </p:spTree>
  </p:cSld>
  <p:clrMapOvr>
    <a:masterClrMapping/>
  </p:clrMapOvr>
</p:sldLayout>
</file>

<file path=ppt/slideLayouts/slideLayout24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wFgAAEAAAAA=="/>
              </a:ext>
            </a:extLst>
          </p:cNvSpPr>
          <p:nvPr>
            <p:ph type="obj" sz="quarter" idx="1"/>
          </p:nvPr>
        </p:nvSpPr>
        <p:spPr>
          <a:xfrm>
            <a:off x="430530" y="1577975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wFgAAEAAAAA=="/>
              </a:ext>
            </a:extLst>
          </p:cNvSpPr>
          <p:nvPr>
            <p:ph type="obj" sz="quarter" idx="2"/>
          </p:nvPr>
        </p:nvSpPr>
        <p:spPr>
          <a:xfrm>
            <a:off x="4706620" y="1577975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Gk1AACFJQAAEAAAAA=="/>
              </a:ext>
            </a:extLst>
          </p:cNvSpPr>
          <p:nvPr>
            <p:ph type="obj" sz="half" idx="3"/>
          </p:nvPr>
        </p:nvSpPr>
        <p:spPr>
          <a:xfrm>
            <a:off x="430530" y="3989070"/>
            <a:ext cx="825182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E7616F6F-210A-3499-44D9-D7CC2197B282}" type="slidenum">
              <a:t>0</a:t>
            </a:fld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F24557A4-EA1F-10A1-51FD-1CF419B3A749}" type="datetime1">
              <a:t>03/05/2020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r="http://schemas.openxmlformats.org/officeDocument/2006/relationships" xmlns:a="http://schemas.openxmlformats.org/drawingml/2006/main" showMasterSp="0" type="title">
  <p:cSld name="Title slide">
    <p:bg>
      <p:bgPr>
        <a:gradFill flip="none" rotWithShape="0">
          <a:gsLst>
            <a:gs pos="0">
              <a:schemeClr val="bg1"/>
            </a:gs>
            <a:gs pos="100000">
              <a:schemeClr val="accent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Placehold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AAA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Sg0AAMImAAAmFgAAEAAAAA=="/>
              </a:ext>
            </a:extLst>
          </p:cNvSpPr>
          <p:nvPr>
            <p:ph type="ctrTitle"/>
          </p:nvPr>
        </p:nvSpPr>
        <p:spPr>
          <a:xfrm>
            <a:off x="635" y="2160270"/>
            <a:ext cx="6299835" cy="144018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chemeClr val="tx2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 algn="r">
              <a:defRPr sz="3600"/>
            </a:pPr>
            <a:r>
              <a:t>Click to edit Master title style</a:t>
            </a:r>
          </a:p>
        </p:txBody>
      </p:sp>
      <p:sp>
        <p:nvSpPr>
          <p:cNvPr id="3" name="SubtitlePlacehold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AAAAAAAAAAEAAAAAAAAAAEAAABcHwAKAAAAACgAAAAoAAAAZAAAAGQAAAAAAAAAzMzMAAAAAABQAAAAUAAAAGQAAABkAAAAAAAAABcAAAAUAAAAAAAAAAAAAAD/fwAA/38AAAAAAAAJAAAABAAAACAV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QCAAAQhcAAMUmAAAaIgAAEAAAAA=="/>
              </a:ext>
            </a:extLst>
          </p:cNvSpPr>
          <p:nvPr>
            <p:ph type="subTitle" idx="1"/>
          </p:nvPr>
        </p:nvSpPr>
        <p:spPr>
          <a:xfrm>
            <a:off x="1351280" y="3780790"/>
            <a:ext cx="4951095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381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762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143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524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 algn="r">
              <a:defRPr sz="2800"/>
            </a:pPr>
            <a:r>
              <a:t>Click to edit Master subtitle style</a:t>
            </a:r>
          </a:p>
        </p:txBody>
      </p:sp>
      <p:sp>
        <p:nvSpPr>
          <p:cNvPr id="4" name="Rechteck1"/>
          <p:cNvSpPr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1XUfDJ4cBwgAAAAAAAAAAAAAAAAAAAAAAAAAAAAAAAAAAAAAZAAAAAEAAABAAAAAAAAAAAAAAAAAAAAAAAAAAAAAAAAAAAAAAAAAAAAAAAAAAAAAAAAAAAAAAAAAAAAAAAAAAAAAAAAAAAAAAAAAAAAAAAAAAAAAAAAAAAAAAAAAAAAAFAAAADwAAAAAAAAAAAAAAP///wkAAAAAAQAAAAAAAAAAAAAAAAAAAAAAAAAAAAAAZAAAAGQAAAAAAAAAZAAAAGQAAAAVAAAAYAAAAAAAAAAAAAAAEAAAACADAAAAAAAAAAAAAAEAAACgMgAAAAAAAAAAAAABAAAAf39/AAEAAABkAAAAAAAAABQAAABAHwAAAAAAACYAAAAAAAAAwOD//wAAAAAmAAAAZAAAABYAAABMAAAAAQAAAAAAAAAGAAAAAAAAAAEAAABcHwAKPAAAAIwAAACMAAAAUAAAAFAAAAAAAAAAzMzMAAAAAABQAAAAUAAAAGQAAABkAAAAAAAAABcAAAAUAAAAAAAAAAAAAAD/fwAA/38AAAAAAAAJAAAABAAAAEoNAAAMAAAAEAAAAAAAAAAAAAAAAAAAAAAAAAAeAAAAaAAAAAAAAAAAAAAAAAAAAAAAAAAAAAAAECcAABAnAAAAAAAAAAAAAAAAAAAAAAAAAAAAAAAAAAAAAAAAAAAAAMgAAAAAAAAAwMD/AAAAAABkAAAAMgAAAAAAAABkAAAAAAAAAH9/fwAKAAAAHwAAAFQAAADVdR8FnhwHAQAAAAAAAAAAAAAAAAAAAAAAAAAAAAAAAAAAAAAAAAAA////An9/fwBcHwADzMzMAMDA/wB/f38AAAAAAAAAAAAAAAAAAAAAAAAAAAAhAAAAGAAAABQAAABrKQAASw0AAE04AAAnFgAAEAAAAA=="/>
              </a:ext>
            </a:extLst>
          </p:cNvSpPr>
          <p:nvPr/>
        </p:nvSpPr>
        <p:spPr>
          <a:xfrm>
            <a:off x="6732905" y="2160905"/>
            <a:ext cx="2419350" cy="1440180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l">
              <a:schemeClr val="bg2">
                <a:alpha val="40000"/>
              </a:schemeClr>
            </a:outerShdw>
          </a:effectLst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cHBwc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idx="2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C48A3FA8-E629-DFC9-6732-109C717C9145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BJsw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idx="3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idx="4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AD922A6B-2540-C7DC-0E2A-D3896464F886}" type="slidenum">
              <a:t/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GxlPjw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D2E24AD5-9B3F-B7BC-715A-6DE904148738}" type="slidenum">
              <a:t>0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D79F2D26-683A-CADB-7427-9E8E636982CB}" type="datetime1">
              <a:t>03/05/2020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AAA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954C7DF2-BC78-198B-36F4-4ADE33BAC01F}" type="slidenum">
              <a:t>0</a:t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8C7C5959-1761-29AF-2FC4-E1FA178AD9B4}" type="datetime1">
              <a:t>03/05/2020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AAA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A694161C-524B-C1E0-052C-A4B55862F3F1}" type="slidenum">
              <a:t>0</a:t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AF2A72FE-B042-7F84-0C92-46D13CDCFA13}" type="datetime1">
              <a:t>03/05/2020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827B6DE0-AE6F-2E9B-21C3-58CE238DD70D}" type="slidenum">
              <a:t>0</a:t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E14F6164-2A0C-1A97-42F7-DCC22FB9B489}" type="datetime1">
              <a:t>03/05/2020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DBBA5930-7E36-EFAF-7802-88FA174C8EDD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30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ABAAAAVQEAAHA1AACsJQAAEAAAAA=="/>
              </a:ext>
            </a:extLst>
          </p:cNvSpPr>
          <p:nvPr>
            <p:ph type="obj"/>
          </p:nvPr>
        </p:nvSpPr>
        <p:spPr>
          <a:xfrm>
            <a:off x="635" y="216535"/>
            <a:ext cx="8686165" cy="590740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D0A6572F-613D-F3A1-731E-97F4195085C2}" type="slidenum">
              <a:t>0</a:t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FC00690A-4411-559F-5FB8-B2CA27F6A9E7}" type="datetime1">
              <a:t>03/05/2020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AAA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8C32BA6A-2461-674C-2F8A-D219F4C4D987}" type="slidenum">
              <a:t>0</a:t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F7C5FE9B-D51A-9008-547D-235DB033A276}" type="datetime1">
              <a:t>03/05/2020</a:t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AAA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DCB8B3C8-8631-ED45-7F00-7010FD4E8925}" type="slidenum">
              <a:t>0</a:t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CF0C5858-1622-59AE-6CB4-E0FB16FA9AB5}" type="datetime1">
              <a:t>03/05/2020</a:t>
            </a:fld>
          </a:p>
        </p:txBody>
      </p: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AAA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E39E1BFC-B20E-CBED-4026-44B85568B611}" type="slidenum">
              <a:t>0</a:t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D394B9DA-943E-C14F-702C-621AF7628637}" type="datetime1">
              <a:t>03/05/2020</a:t>
            </a:fld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AAA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8CA25E41-0F61-F7A8-2F1A-F9FD1054D9AC}" type="slidenum">
              <a:t>0</a:t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D5B6AAF9-B738-E35C-760E-4109E4408014}" type="datetime1">
              <a:t>03/05/2020</a:t>
            </a:fld>
          </a:p>
        </p:txBody>
      </p:sp>
    </p:spTree>
  </p:cSld>
  <p:clrMapOvr>
    <a:masterClrMapping/>
  </p:clrMapOvr>
</p:sldLayout>
</file>

<file path=ppt/slideLayouts/slideLayout35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AAA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F0E028E6-A81D-B5DE-5358-5E8B6616A50B}" type="slidenum">
              <a:t>0</a:t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F5479514-5A18-1263-56FF-AC36DBB1A0F9}" type="datetime1">
              <a:t>03/05/2020</a:t>
            </a:fld>
          </a:p>
        </p:txBody>
      </p:sp>
    </p:spTree>
  </p:cSld>
  <p:clrMapOvr>
    <a:masterClrMapping/>
  </p:clrMapOvr>
</p:sldLayout>
</file>

<file path=ppt/slideLayouts/slideLayout36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AAA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C7238DAE-E02A-767B-649B-162EC3D59243}" type="slidenum">
              <a:t>0</a:t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ullamcorper suscipit lobortis</a:t>
            </a: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BC8E0EC1-8F51-DBF8-1F36-79AD4078E92C}" type="datetime1">
              <a:t>03/05/2020</a:t>
            </a:fld>
          </a:p>
        </p:txBody>
      </p:sp>
    </p:spTree>
  </p:cSld>
  <p:clrMapOvr>
    <a:masterClrMapping/>
  </p:clrMapOvr>
</p:sldLayout>
</file>

<file path=ppt/slideLayouts/slideLayout37.xml><?xml version="1.0" encoding="utf-8"?>
<p:sldLayout xmlns:p="http://schemas.openxmlformats.org/presentationml/2006/main" xmlns:r="http://schemas.openxmlformats.org/officeDocument/2006/relationships" xmlns:a="http://schemas.openxmlformats.org/drawingml/2006/main" showMasterSp="0" type="title">
  <p:cSld name="Title slide">
    <p:bg>
      <p:bgPr>
        <a:blipFill>
          <a:blip xmlns:r="http://schemas.openxmlformats.org/officeDocument/2006/relationships" r:embed="rId2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K4G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qBAAAPg0AABc0AACiFQAAEAAAAA=="/>
              </a:ext>
            </a:extLst>
          </p:cNvSpPr>
          <p:nvPr>
            <p:ph type="ctrTitle"/>
          </p:nvPr>
        </p:nvSpPr>
        <p:spPr>
          <a:xfrm>
            <a:off x="717550" y="2152650"/>
            <a:ext cx="7750175" cy="13639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3" name="UntertitelPlatzhalt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C4G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kCAAA1xcAAK0vAADgIgAAEAAAAA=="/>
              </a:ext>
            </a:extLst>
          </p:cNvSpPr>
          <p:nvPr>
            <p:ph type="subTitle" idx="1"/>
          </p:nvPr>
        </p:nvSpPr>
        <p:spPr>
          <a:xfrm>
            <a:off x="1363980" y="3875405"/>
            <a:ext cx="6386195" cy="17938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381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762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143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524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  <a:r>
              <a:t>Click to edit Master subtitle style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NsF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idx="2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B9563C32-7C54-03CA-1AEE-8A9F72A0ECDF}" type="datetime1">
              <a:t/>
            </a:fld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HkF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idx="3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/>
            </a: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gF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idx="4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D746DE63-2D3A-1328-74FE-DB7D90B0828E}" type="slidenum">
              <a:t/>
            </a:fld>
          </a:p>
        </p:txBody>
      </p:sp>
    </p:spTree>
  </p:cSld>
  <p:clrMapOvr>
    <a:masterClrMapping/>
  </p:clrMapOvr>
</p:sldLayout>
</file>

<file path=ppt/slideLayouts/slideLayout38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Gk1AACFJQAAEAAAAA=="/>
              </a:ext>
            </a:extLst>
          </p:cNvSpPr>
          <p:nvPr>
            <p:ph type="obj" idx="1"/>
          </p:nvPr>
        </p:nvSpPr>
        <p:spPr>
          <a:xfrm>
            <a:off x="430530" y="1577975"/>
            <a:ext cx="8251825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AA5FDD05-4B47-0A2B-09E7-BD7E93A9FFE8}" type="slidenum">
              <a:t>{Nr.}</a:t>
            </a:fld>
          </a:p>
        </p:txBody>
      </p:sp>
      <p:sp>
        <p:nvSpPr>
          <p:cNvPr id="5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6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FEF095D6-9813-A563-5D48-6E36DB06AB3B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39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FJQAAEAAAAA=="/>
              </a:ext>
            </a:extLst>
          </p:cNvSpPr>
          <p:nvPr>
            <p:ph type="obj" sz="half" idx="1"/>
          </p:nvPr>
        </p:nvSpPr>
        <p:spPr>
          <a:xfrm>
            <a:off x="430530" y="1577975"/>
            <a:ext cx="3975100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FJQAAEAAAAA=="/>
              </a:ext>
            </a:extLst>
          </p:cNvSpPr>
          <p:nvPr>
            <p:ph type="obj" sz="half" idx="2"/>
          </p:nvPr>
        </p:nvSpPr>
        <p:spPr>
          <a:xfrm>
            <a:off x="4706620" y="1577975"/>
            <a:ext cx="3975735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E36E7342-0C0E-3B85-40D6-FAD03D98B6AF}" type="slidenum">
              <a:t>{Nr.}</a:t>
            </a:fld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7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F2997C1E-501F-CC8A-5121-A6DF326FA7F3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A2CA2780-CE4F-9FD1-0172-3884693CF76D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40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CCFA3EA2-EC21-AFC8-6F42-1A9D700C994F}" type="slidenum">
              <a:t>{Nr.}</a:t>
            </a:fld>
          </a:p>
        </p:txBody>
      </p:sp>
      <p:sp>
        <p:nvSpPr>
          <p:cNvPr id="4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AE07E88D-C343-521E-0DBF-354BA6F1FB60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41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g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B9382A2F-6154-6DDC-1A80-978964CEECC2}" type="slidenum">
              <a:t>{Nr.}</a:t>
            </a:fld>
          </a:p>
        </p:txBody>
      </p:sp>
      <p:sp>
        <p:nvSpPr>
          <p:cNvPr id="3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YCDw0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4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ICAgQ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EB0063DB-9506-5595-48B8-63C02DF6BE36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42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cHBwc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CFJQAAEAAAAA=="/>
              </a:ext>
            </a:extLst>
          </p:cNvSpPr>
          <p:nvPr>
            <p:ph type="obj"/>
          </p:nvPr>
        </p:nvSpPr>
        <p:spPr>
          <a:xfrm>
            <a:off x="430530" y="287655"/>
            <a:ext cx="8251825" cy="581152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UFBQU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EEDA4A5C-1203-8FBC-4D62-E4E9042CBBB1}" type="slidenum">
              <a:t>{Nr.}</a:t>
            </a:fld>
          </a:p>
        </p:txBody>
      </p:sp>
      <p:sp>
        <p:nvSpPr>
          <p:cNvPr id="4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kGBgc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5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cHCgs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DDB9EE0E-4030-EC18-7E01-B64DA04F88E3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43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MHBAc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Gk1AACwFgAAEAAAAA=="/>
              </a:ext>
            </a:extLst>
          </p:cNvSpPr>
          <p:nvPr>
            <p:ph type="obj" sz="half" idx="1"/>
          </p:nvPr>
        </p:nvSpPr>
        <p:spPr>
          <a:xfrm>
            <a:off x="430530" y="1577975"/>
            <a:ext cx="825182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cFBwc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Gk1AACFJQAAEAAAAA=="/>
              </a:ext>
            </a:extLst>
          </p:cNvSpPr>
          <p:nvPr>
            <p:ph type="obj" sz="half" idx="2"/>
          </p:nvPr>
        </p:nvSpPr>
        <p:spPr>
          <a:xfrm>
            <a:off x="430530" y="3989070"/>
            <a:ext cx="825182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UFBwQ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A0315EFE-B04D-64A8-0389-46FD10C7F513}" type="slidenum">
              <a:t>{Nr.}</a:t>
            </a:fld>
          </a:p>
        </p:txBody>
      </p:sp>
      <p:sp>
        <p:nvSpPr>
          <p:cNvPr id="6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MDBwM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7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QE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915666EA-A47C-0390-32EE-52C528A0C407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44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0NCgg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gGCAc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wFgAAEAAAAA=="/>
              </a:ext>
            </a:extLst>
          </p:cNvSpPr>
          <p:nvPr>
            <p:ph type="obj" sz="quarter" idx="1"/>
          </p:nvPr>
        </p:nvSpPr>
        <p:spPr>
          <a:xfrm>
            <a:off x="430530" y="1577975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sMEAw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wFgAAEAAAAA=="/>
              </a:ext>
            </a:extLst>
          </p:cNvSpPr>
          <p:nvPr>
            <p:ph type="obj" sz="quarter" idx="2"/>
          </p:nvPr>
        </p:nvSpPr>
        <p:spPr>
          <a:xfrm>
            <a:off x="4706620" y="1577975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8NDwY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BobAACFJQAAEAAAAA=="/>
              </a:ext>
            </a:extLst>
          </p:cNvSpPr>
          <p:nvPr>
            <p:ph type="obj" sz="quarter" idx="3"/>
          </p:nvPr>
        </p:nvSpPr>
        <p:spPr>
          <a:xfrm>
            <a:off x="430530" y="3989070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kMCw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ihgAAGk1AACFJQAAEAAAAA=="/>
              </a:ext>
            </a:extLst>
          </p:cNvSpPr>
          <p:nvPr>
            <p:ph type="obj" sz="quarter" idx="4"/>
          </p:nvPr>
        </p:nvSpPr>
        <p:spPr>
          <a:xfrm>
            <a:off x="4706620" y="3989070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7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kJCQk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83983657-196E-CDC0-2020-EF95786ED6BA}" type="slidenum">
              <a:t>{Nr.}</a:t>
            </a:fld>
          </a:p>
        </p:txBody>
      </p:sp>
      <p:sp>
        <p:nvSpPr>
          <p:cNvPr id="8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kJCQk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9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kKCQo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A8922F1C-5245-C7D9-0B2A-A48C6164FDF1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45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kLBws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ULCws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FJQAAEAAAAA=="/>
              </a:ext>
            </a:extLst>
          </p:cNvSpPr>
          <p:nvPr>
            <p:ph type="obj" sz="half" idx="1"/>
          </p:nvPr>
        </p:nvSpPr>
        <p:spPr>
          <a:xfrm>
            <a:off x="430530" y="1577975"/>
            <a:ext cx="3975100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oKCgs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wFgAAEAAAAA=="/>
              </a:ext>
            </a:extLst>
          </p:cNvSpPr>
          <p:nvPr>
            <p:ph type="obj" sz="quarter" idx="2"/>
          </p:nvPr>
        </p:nvSpPr>
        <p:spPr>
          <a:xfrm>
            <a:off x="4706620" y="1577975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sPCww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ihgAAGk1AACFJQAAEAAAAA=="/>
              </a:ext>
            </a:extLst>
          </p:cNvSpPr>
          <p:nvPr>
            <p:ph type="obj" sz="quarter" idx="3"/>
          </p:nvPr>
        </p:nvSpPr>
        <p:spPr>
          <a:xfrm>
            <a:off x="4706620" y="3989070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oQEBM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B7B4D9EE-A05A-E12F-140C-567A9742E203}" type="slidenum">
              <a:t>{Nr.}</a:t>
            </a:fld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YFBxU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BAQEB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D0773A6F-213D-22CC-73CF-D79974818582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46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sLCwg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gNCww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wFgAAEAAAAA=="/>
              </a:ext>
            </a:extLst>
          </p:cNvSpPr>
          <p:nvPr>
            <p:ph type="obj" sz="quarter" idx="1"/>
          </p:nvPr>
        </p:nvSpPr>
        <p:spPr>
          <a:xfrm>
            <a:off x="430530" y="1577975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BERER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BobAACFJQAAEAAAAA=="/>
              </a:ext>
            </a:extLst>
          </p:cNvSpPr>
          <p:nvPr>
            <p:ph type="obj" sz="quarter" idx="2"/>
          </p:nvPr>
        </p:nvSpPr>
        <p:spPr>
          <a:xfrm>
            <a:off x="430530" y="3989070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BUQEQ4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FJQAAEAAAAA=="/>
              </a:ext>
            </a:extLst>
          </p:cNvSpPr>
          <p:nvPr>
            <p:ph type="obj" sz="half" idx="3"/>
          </p:nvPr>
        </p:nvSpPr>
        <p:spPr>
          <a:xfrm>
            <a:off x="4706620" y="1577975"/>
            <a:ext cx="3975735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F5C121E2-AC18-94D7-5679-5A826F37A00F}" type="slidenum">
              <a:t>{Nr.}</a:t>
            </a:fld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wMDg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BIRFhQ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A77772A6-E84A-2284-04CF-1ED13C81F24B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47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kJCQk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4RDBk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Gk1AACwFgAAEAAAAA=="/>
              </a:ext>
            </a:extLst>
          </p:cNvSpPr>
          <p:nvPr>
            <p:ph type="obj" sz="half" idx="1"/>
          </p:nvPr>
        </p:nvSpPr>
        <p:spPr>
          <a:xfrm>
            <a:off x="430530" y="1577975"/>
            <a:ext cx="825182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BYPDwk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BobAACFJQAAEAAAAA=="/>
              </a:ext>
            </a:extLst>
          </p:cNvSpPr>
          <p:nvPr>
            <p:ph type="obj" sz="quarter" idx="2"/>
          </p:nvPr>
        </p:nvSpPr>
        <p:spPr>
          <a:xfrm>
            <a:off x="430530" y="3989070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BEHCh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ihgAAGk1AACFJQAAEAAAAA=="/>
              </a:ext>
            </a:extLst>
          </p:cNvSpPr>
          <p:nvPr>
            <p:ph type="obj" sz="quarter" idx="3"/>
          </p:nvPr>
        </p:nvSpPr>
        <p:spPr>
          <a:xfrm>
            <a:off x="4706620" y="3989070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0NDQ0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9BC6E0BB-F576-9316-387E-0343AE30CE56}" type="slidenum">
              <a:t>{Nr.}</a:t>
            </a:fld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kTDhM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89FF1502-4C64-AAE3-2A47-BAB65B09DCEF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48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BURABU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BobAACwFgAAEAAAAA=="/>
              </a:ext>
            </a:extLst>
          </p:cNvSpPr>
          <p:nvPr>
            <p:ph type="obj" sz="quarter" idx="1"/>
          </p:nvPr>
        </p:nvSpPr>
        <p:spPr>
          <a:xfrm>
            <a:off x="430530" y="1577975"/>
            <a:ext cx="3975100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BERERE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0HAAAtQkAAGk1AACwFgAAEAAAAA=="/>
              </a:ext>
            </a:extLst>
          </p:cNvSpPr>
          <p:nvPr>
            <p:ph type="obj" sz="quarter" idx="2"/>
          </p:nvPr>
        </p:nvSpPr>
        <p:spPr>
          <a:xfrm>
            <a:off x="4706620" y="1577975"/>
            <a:ext cx="397573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6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ihgAAGk1AACFJQAAEAAAAA=="/>
              </a:ext>
            </a:extLst>
          </p:cNvSpPr>
          <p:nvPr>
            <p:ph type="obj" sz="half" idx="3"/>
          </p:nvPr>
        </p:nvSpPr>
        <p:spPr>
          <a:xfrm>
            <a:off x="430530" y="3989070"/>
            <a:ext cx="8251825" cy="211010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6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1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400"/>
            </a:pPr>
            <a:fld id="{931C93BE-F07E-4965-30A4-0630DDEAC653}" type="slidenum">
              <a:t>{Nr.}</a:t>
            </a:fld>
          </a:p>
        </p:txBody>
      </p:sp>
      <p:sp>
        <p:nvSpPr>
          <p:cNvPr id="7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ctr">
              <a:defRPr sz="1400"/>
            </a:pPr>
            <a:r>
              <a:t>{Footer}</a:t>
            </a:r>
          </a:p>
        </p:txBody>
      </p:sp>
      <p:sp>
        <p:nvSpPr>
          <p:cNvPr id="8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 idx="10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400"/>
            </a:pPr>
            <a:fld id="{F7885714-5A1A-DDA1-5430-ACF4197EA2F9}" type="datetime1">
              <a:t>{Date/Time}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A010B46B-254D-4542-03A8-D317FAE6F586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974BFEA3-ED7A-1E08-34F3-1B5DB0BDC24E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F3AF465C-121E-FAB0-5017-E4E50859A6B1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E73BFB74-3A0A-6E0D-4483-CC58B5CDB299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972B4C7C-327A-7EBA-3493-C4EF02DDC291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BAA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_rels/slideMaster2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3.xml"/></Relationships>
</file>

<file path=ppt/slideMasters/_rels/slideMaster4.xml.rels><?xml version="1.0" encoding="UTF-8" standalone="yes" 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<Relationship Id="rId14" Type="http://schemas.openxmlformats.org/officeDocument/2006/relationships/theme" Target="../theme/theme4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FFCB4216-5812-9EB4-5C73-AEE10C3DAAFB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bodyStyle>
  </p:txStyles>
</p:sldMaster>
</file>

<file path=ppt/slideMasters/slideMaster2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Blue sky">
    <p:bg>
      <p:bgPr>
        <a:blipFill>
          <a:blip xmlns:r="http://schemas.openxmlformats.org/officeDocument/2006/relationships"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8CBBE3AD-E361-EE15-2F03-1540AD4DD940}" type="datetime1">
              <a:t>03/05/2020</a:t>
            </a:fld>
          </a:p>
        </p:txBody>
      </p:sp>
      <p:sp>
        <p:nvSpPr>
          <p:cNvPr id="3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Ojj4+g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ullamcorper suscipit lobortis</a:t>
            </a:r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N3d3Nw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AB4758A0-EE46-12AE-08FF-18FB16B1FE4D}" type="slidenum">
              <a:t>0</a:t>
            </a:fld>
          </a:p>
        </p:txBody>
      </p:sp>
      <p:sp>
        <p:nvSpPr>
          <p:cNvPr id="5" name="TitelPlatzhalt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MvLy8s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 idx="3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6" name="TextPlatzhalt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PPu6+8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Gk1AACFJQAAEAAAAA=="/>
              </a:ext>
            </a:extLst>
          </p:cNvSpPr>
          <p:nvPr>
            <p:ph type="body" idx="4"/>
          </p:nvPr>
        </p:nvSpPr>
        <p:spPr>
          <a:xfrm>
            <a:off x="430530" y="1577975"/>
            <a:ext cx="8251825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2857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  <a:lvl2pPr marL="619125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2pPr>
      <a:lvl3pPr marL="952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3pPr>
      <a:lvl4pPr marL="1333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4pPr>
      <a:lvl5pPr marL="1714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5pPr>
    </p:bodyStyle>
    <p:otherStyle>
      <a:lvl1pPr marL="2857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  <a:lvl2pPr marL="619125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2pPr>
      <a:lvl3pPr marL="952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3pPr>
      <a:lvl4pPr marL="1333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4pPr>
      <a:lvl5pPr marL="1714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5pPr>
    </p:otherStyle>
  </p:txStyles>
</p:sldMaster>
</file>

<file path=ppt/slideMasters/slideMaster3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Orange">
    <p:bg>
      <p:bgPr>
        <a:gradFill flip="none" rotWithShape="0">
          <a:gsLst>
            <a:gs pos="0">
              <a:schemeClr val="bg1"/>
            </a:gs>
            <a:gs pos="100000">
              <a:schemeClr val="accent1"/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Placehold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TU1NA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AAAAAAAAAAABAAAAf39/AAEAAABkAAAAAAAAABQAAABAHwAAAAAAACYAAAAAAAAAwOD//wAAAAAmAAAAZAAAABYAAABMAAAAAQAAAAAAAAAIAAAAAAAAAAEAAABcHwAKPAAAAIwAAACMAAAAUAAAAFAAAAAAAAAAzMzMAAAAAABQAAAAUAAAAGQAAABkAAAAAAAAABcAAAAUAAAAAAAAAAAAAAD/fwAA/38AAAAAAAAJAAAABAAAAOAQAAAMAAAAEAAAAAAAAAAAAAAAAAAAAAAAAAAeAAAAaAAAAAAAAAAAAAAAAAAAAAAAAAAAAAAAECcAABAnAAAAAAAAAAAAAAAAAAAAAAAAAAAAAAAAAAAAAAAAAAAAAMgAAAAAAAAAwMD/AAAAAABkAAAAMgAAAAAAAABkAAAAAAAAAH9/fwAKAAAAHwAAAFQAAABNTU0JnhwHAQAAAAAAAAAAAAAAAAAAAAAAAAAAAAAAAAAAAAAAAAAA////An9/fwBcHwADzMzMAMDA/wB/f38AAAAAAAAAAAAAAAAAAAAAAAAAAAAhAAAAGAAAABQAAAABAAAAVQEAAPYsAABrCAAAEAAAAA=="/>
              </a:ext>
            </a:extLst>
          </p:cNvSpPr>
          <p:nvPr>
            <p:ph type="title" idx="3"/>
          </p:nvPr>
        </p:nvSpPr>
        <p:spPr>
          <a:xfrm>
            <a:off x="635" y="216535"/>
            <a:ext cx="7308215" cy="1151890"/>
          </a:xfrm>
          <a:prstGeom prst="rect">
            <a:avLst/>
          </a:prstGeom>
          <a:solidFill>
            <a:schemeClr val="accent3"/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r">
              <a:schemeClr val="bg2">
                <a:alpha val="40000"/>
              </a:schemeClr>
            </a:outerShdw>
          </a:effectLst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0" i="0" u="none" strike="noStrike" kern="1" spc="0" baseline="0">
                <a:solidFill>
                  <a:schemeClr val="tx2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 sz="3600"/>
            </a:pPr>
            <a:r>
              <a:t>Click to edit Master title style</a:t>
            </a:r>
          </a:p>
        </p:txBody>
      </p:sp>
      <p:sp>
        <p:nvSpPr>
          <p:cNvPr id="3" name="Rechteck1"/>
          <p:cNvSpPr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1XUfDJ4cBwgAAAAAAAAAAAAAAAAAAAAAAAAAAAAAAAAAAAAAZAAAAAEAAABAAAAAAAAAAAAAAAAAAAAAAAAAAAAAAAAAAAAAAAAAAAAAAAAAAAAAAAAAAAAAAAAAAAAAAAAAAAAAAAAAAAAAAAAAAAAAAAAAAAAAAAAAAAAAAAAAAAAAFAAAADwAAAAAAAAAAAAAAP///wkAAAAAAQAAAAAAAAAAAAAAAAAAAAAAAAAAAAAAZAAAAGQAAAAAAAAAZAAAAGQAAAAVAAAAYAAAAAAAAAAAAAAAEAAAACADAAAAAAAAAAAAAAEAAACgMgAAAAAAAAAAAAABAAAAf39/AAEAAABkAAAAAAAAABQAAABAHwAAAAAAACYAAAAAAAAAwOD//wAAAAAmAAAAZAAAABYAAABMAAAAAQAAAAAAAAAGAAAAAAAAAAEAAABcHwAKPAAAAIwAAACMAAAAUAAAAFAAAAAAAAAAzMzMAAAAAABQAAAAUAAAAGQAAABkAAAAAAAAABcAAAAUAAAAAAAAAAAAAAD/fwAA/38AAAAAAAAJAAAABAAAAND///8MAAAAEAAAAAAAAAAAAAAAAAAAAAAAAAAeAAAAaAAAAAAAAAAAAAAAAAAAAAAAAAAAAAAAECcAABAnAAAAAAAAAAAAAAAAAAAAAAAAAAAAAAAAAAAAAAAAAAAAAMgAAAAAAAAAwMD/AAAAAABkAAAAMgAAAAAAAABkAAAAAAAAAH9/fwAKAAAAHwAAAFQAAADVdR8FnhwHAQAAAAAAAAAAAAAAAAAAAAAAAAAAAAAAAAAAAAAAAAAA////An9/fwBcHwADzMzMAMDA/wB/f38AAAAAAAAAAAAAAAAAAAAAAAAAAAAhAAAAGAAAABQAAAAuLwAAVQEAAEI4AABrCAAAEAAAAA=="/>
              </a:ext>
            </a:extLst>
          </p:cNvSpPr>
          <p:nvPr/>
        </p:nvSpPr>
        <p:spPr>
          <a:xfrm>
            <a:off x="7669530" y="216535"/>
            <a:ext cx="1475740" cy="1151890"/>
          </a:xfrm>
          <a:prstGeom prst="rect">
            <a:avLst/>
          </a:prstGeom>
          <a:solidFill>
            <a:schemeClr val="accent1"/>
          </a:solidFill>
          <a:ln w="0" cap="flat" cmpd="sng" algn="ctr">
            <a:noFill/>
            <a:prstDash val="solid"/>
            <a:headEnd type="none" w="med" len="med"/>
            <a:tailEnd type="none" w="med" len="med"/>
          </a:ln>
          <a:effectLst>
            <a:outerShdw blurRad="127000" dist="125724" dir="2700000" sx="80000" sy="80000" algn="bl">
              <a:schemeClr val="bg2">
                <a:alpha val="40000"/>
              </a:schemeClr>
            </a:outerShdw>
          </a:effectLst>
        </p:spPr>
        <p:txBody>
          <a:bodyPr vert="horz" wrap="square" numCol="1" anchor="t"/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IzM9P8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E0F04A5C-120D-A5BC-4348-E4E90406B5B1}" type="datetime1">
              <a:t>03/05/2020</a:t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ullamcorper suscipit lobortis</a:t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813A8F6A-246C-6F79-2282-D22CC1CCD487}" type="slidenum">
              <a:t>0</a:t>
            </a:fld>
          </a:p>
        </p:txBody>
      </p:sp>
      <p:sp>
        <p:nvSpPr>
          <p:cNvPr id="7" name="TextPlaceholderArea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1XUfDJ4cBwgAAAAAAAAAAAAAAAAAAAAAAAAAAAAAAAAAAAAAZAAAAAEAAABAAAAAAAAAAAAAAAAAAAAAAAAAAAAAAAAAAAAAAAAAAAAAAAAAAAAAAAAAAAAAAAAAAAAAAAAAAAAAAAAAAAAAAAAAAAAAAAAAAAAAAAAAAAAAAAAAAAAAFAAAADwAAAAAAAAAAAAAAP///wkUAAAAAQAAABQAAAAUAAAAFAAAAAEAAAAAAAAAZAAAAGQAAAAAAAAAZAAAAGQAAAAVAAAAYAAAAAAAAAAAAAAAEAAAACADAAAAAAAAAAAAAAEAAACgMgAAVgcAAKr4//8BAAAAf39/AAEAAABkAAAAAAAAABQAAABAHwAAAAAAACYAAAAAAAAAwOD//wAAAAAmAAAAZAAAABYAAABMAAAAAAAAAAAAAAAEAAAAAAAAAAEAAABcHwA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sldNum="0" hdr="0" ftr="0" dt="0"/>
  <p:txStyles>
    <p:titleStyle>
      <a:lvl1pPr marL="0" marR="0" indent="0" algn="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3600" b="0" i="0" u="none" strike="noStrike" kern="1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2857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  <a:lvl2pPr marL="619125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2pPr>
      <a:lvl3pPr marL="952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3pPr>
      <a:lvl4pPr marL="1333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4pPr>
      <a:lvl5pPr marL="1714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5pPr>
    </p:bodyStyle>
    <p:otherStyle>
      <a:lvl1pPr marL="2857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  <a:lvl2pPr marL="619125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2pPr>
      <a:lvl3pPr marL="952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3pPr>
      <a:lvl4pPr marL="1333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4pPr>
      <a:lvl5pPr marL="1714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5pPr>
    </p:otherStyle>
  </p:txStyles>
</p:sldMaster>
</file>

<file path=ppt/slideMasters/slideMaster4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Blue sky">
    <p:bg>
      <p:bgPr>
        <a:blipFill>
          <a:blip xmlns:r="http://schemas.openxmlformats.org/officeDocument/2006/relationships" r:embed="rId1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eitstempel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ZiYAAKgRAAB/KQAAEAAAAA=="/>
              </a:ext>
            </a:extLst>
          </p:cNvSpPr>
          <p:nvPr>
            <p:ph type="dt" sz="quarter"/>
          </p:nvPr>
        </p:nvSpPr>
        <p:spPr>
          <a:xfrm>
            <a:off x="430530" y="6242050"/>
            <a:ext cx="2439670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B33633CD-835E-63C5-108E-75907DC0E620}" type="datetime1">
              <a:t>{Date/Time}</a:t>
            </a:fld>
          </a:p>
        </p:txBody>
      </p:sp>
      <p:sp>
        <p:nvSpPr>
          <p:cNvPr id="3" name="Fußzeilen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Ojj4+g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+FAAAZiYAAMEjAAB/KQAAEAAAAA=="/>
              </a:ext>
            </a:extLst>
          </p:cNvSpPr>
          <p:nvPr>
            <p:ph type="ftr" sz="quarter" idx="1"/>
          </p:nvPr>
        </p:nvSpPr>
        <p:spPr>
          <a:xfrm>
            <a:off x="33718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r>
              <a:t>{Footer}</a:t>
            </a:r>
          </a:p>
        </p:txBody>
      </p:sp>
      <p:sp>
        <p:nvSpPr>
          <p:cNvPr id="4" name="Foliennumm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N3d3Nw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mJgAAZiYAAGk1AAB/KQAAEAAAAA=="/>
              </a:ext>
            </a:extLst>
          </p:cNvSpPr>
          <p:nvPr>
            <p:ph type="sldNum" sz="quarter" idx="2"/>
          </p:nvPr>
        </p:nvSpPr>
        <p:spPr>
          <a:xfrm>
            <a:off x="6242050" y="6242050"/>
            <a:ext cx="2440305" cy="5035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pPr>
            <a:fld id="{F07E6DC7-891D-2B9B-53C6-7FCE2388A52A}" type="slidenum">
              <a:t>{Nr.}</a:t>
            </a:fld>
          </a:p>
        </p:txBody>
      </p:sp>
      <p:sp>
        <p:nvSpPr>
          <p:cNvPr id="5" name="TitelPlatzhalt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B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MvLy8s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xQEAAGk1AADUCAAAEAAAAA=="/>
              </a:ext>
            </a:extLst>
          </p:cNvSpPr>
          <p:nvPr>
            <p:ph type="title" idx="3"/>
          </p:nvPr>
        </p:nvSpPr>
        <p:spPr>
          <a:xfrm>
            <a:off x="430530" y="287655"/>
            <a:ext cx="8251825" cy="1147445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</a:lstStyle>
          <a:p>
            <a:pPr>
              <a:defRPr/>
            </a:pPr>
            <a:r>
              <a:t>Click to edit Master title style</a:t>
            </a:r>
          </a:p>
        </p:txBody>
      </p:sp>
      <p:sp>
        <p:nvSpPr>
          <p:cNvPr id="6" name="TextPlatzhalterBereich1"/>
          <p:cNvSpPr>
            <a:spLocks noGrp="1" noChangeArrowheads="1"/>
            <a:extLst>
              <a:ext uri="smNativeData">
                <pr:smNativeData xmlns:pr="smNativeData" val="SMDATA_12_RaOuXhMAAAAlAAAAZAAAAA8BAAAAkAAAAEgAAACQAAAASAAAAAAAAAAAAAAAAAAAAAEAAABQAAAAAAAAAAAA4D8AAAAAAADgPwAAAAAAAOA/AAAAAAAA4D8AAAAAAADgPwAAAAAAAOA/AAAAAAAA4D8AAAAAAADgPwAAAAAAAOA/AAAAAAAA4D8CAAAAjAAAAAE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CAcAAAYFQAAAAAAAAJAAAABAAAAPPu6+8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mAgAAtQkAAGk1AACFJQAAEAAAAA=="/>
              </a:ext>
            </a:extLst>
          </p:cNvSpPr>
          <p:nvPr>
            <p:ph type="body" idx="4"/>
          </p:nvPr>
        </p:nvSpPr>
        <p:spPr>
          <a:xfrm>
            <a:off x="430530" y="1577975"/>
            <a:ext cx="8251825" cy="4521200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2857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  <a:lvl2pPr marL="619125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2pPr>
      <a:lvl3pPr marL="952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3pPr>
      <a:lvl4pPr marL="1333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4pPr>
      <a:lvl5pPr marL="1714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5pPr>
    </p:bodyStyle>
    <p:otherStyle>
      <a:lvl1pPr marL="2857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1pPr>
      <a:lvl2pPr marL="619125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2pPr>
      <a:lvl3pPr marL="952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18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3pPr>
      <a:lvl4pPr marL="1333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4pPr>
      <a:lvl5pPr marL="171450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1600" b="0" i="0" u="none" strike="noStrike" kern="1" spc="0" baseline="0">
          <a:solidFill>
            <a:schemeClr val="tx1"/>
          </a:solidFill>
          <a:effectLst/>
          <a:latin typeface="Arial" pitchFamily="1" charset="0"/>
          <a:ea typeface="Arial" pitchFamily="1" charset="0"/>
          <a:cs typeface="Arial" pitchFamily="1" charset="0"/>
        </a:defRPr>
      </a:lvl5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hyperlink" Target="mailto:ummenansura0011@gmail.com" TargetMode="Externa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Override" Target="../theme/themeOverride1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Override" Target="../theme/themeOverride2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image" Target="../media/image4.jpeg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themeOverride" Target="../theme/themeOverride3.xml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3" Type="http://schemas.openxmlformats.org/officeDocument/2006/relationships/themeOverride" Target="../theme/themeOverride4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eDgAAFBEAAK4+AACaGQAAEAAAAA=="/>
              </a:ext>
            </a:extLst>
          </p:cNvSpPr>
          <p:nvPr>
            <p:ph type="ctrTitle"/>
          </p:nvPr>
        </p:nvSpPr>
        <p:spPr>
          <a:xfrm>
            <a:off x="2416810" y="277622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RaOuXhMAAAAlAAAAEQAAAC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rwAAABAHAABAOAAALiY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11125" y="1148080"/>
            <a:ext cx="9032875" cy="50584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Bd+NSbSA8U/AAAAAAAAE0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cDAAAegsAAO8pAABsEwAAEAAAAA=="/>
              </a:ext>
            </a:extLst>
          </p:cNvSpPr>
          <p:nvPr>
            <p:ph type="ctrTitle"/>
          </p:nvPr>
        </p:nvSpPr>
        <p:spPr>
          <a:xfrm>
            <a:off x="2009140" y="1865630"/>
            <a:ext cx="4807585" cy="12915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RaOuXhMAAAAlAAAAEQAAAC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AcAAAA4AAAAAAAAAAAAAAAAAAAA////AAAAAAAAAAAAAAAAAAAAAAAAAAAAAAAAAAAAAABkAAAAZAAAAAAAAAAjAAAABAAAAGQAAAAXAAAAFAAAAAAAAAAAAAAA/38AAP9/AAAAAAAACQAAAAQAAAALXpQL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0AIAAKEEAAD4NgAAVic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457200" y="752475"/>
            <a:ext cx="8478520" cy="564197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D/fwAA/38AAAAAAAAJAAAABAAAAADGAAAMAAAAEAAAAHnaXRSHZsa/d+Vu2VIA8D8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AwAgAAuQkAAKQaAABaHwAAEAAAAA=="/>
              </a:ext>
            </a:extLst>
          </p:cNvSpPr>
          <p:nvPr>
            <p:ph type="obj" sz="half" idx="1"/>
          </p:nvPr>
        </p:nvSpPr>
        <p:spPr>
          <a:xfrm rot="21556019">
            <a:off x="355600" y="1580515"/>
            <a:ext cx="3975100" cy="35159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u="sng">
                <a:solidFill>
                  <a:srgbClr val="000000"/>
                </a:solidFill>
              </a:defRPr>
            </a:pPr>
            <a:r>
              <a:t>শিক্ষক পরিচিতি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u="none">
                <a:solidFill>
                  <a:srgbClr val="000000"/>
                </a:solidFill>
              </a:defRPr>
            </a:pPr>
            <a:r>
              <a:t>মাশকুরা খাতুন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u="none">
                <a:solidFill>
                  <a:srgbClr val="000000"/>
                </a:solidFill>
              </a:defRPr>
            </a:pPr>
            <a:r>
              <a:t>সহকারী মৌলভী,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u="none">
                <a:solidFill>
                  <a:srgbClr val="000000"/>
                </a:solidFill>
              </a:defRPr>
            </a:pPr>
            <a:r>
              <a:t>কাতলাসেন কাদেরিয়া কামিল মাদ্রাসা,ময়মনসিংহ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u="none">
                <a:solidFill>
                  <a:srgbClr val="000000"/>
                </a:solidFill>
              </a:defRPr>
            </a:pPr>
            <a:r>
              <a:rPr u="sng">
                <a:solidFill>
                  <a:schemeClr val="hlink"/>
                </a:solidFill>
                <a:hlinkClick r:id="rId2"/>
              </a:rPr>
              <a:t>ummenansura0011@gmail.com</a:t>
            </a:r>
            <a:r>
              <a:t> </a:t>
            </a:r>
          </a:p>
        </p:txBody>
      </p:sp>
      <p:sp>
        <p:nvSpPr>
          <p:cNvPr id="3" name="Object2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hQ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AAAAAAAAAAA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AHAAAkQkAALU0AACCHwAAEAAAAA=="/>
              </a:ext>
            </a:extLst>
          </p:cNvSpPr>
          <p:nvPr>
            <p:ph type="obj" sz="half" idx="2"/>
          </p:nvPr>
        </p:nvSpPr>
        <p:spPr>
          <a:xfrm>
            <a:off x="4592320" y="1555115"/>
            <a:ext cx="3975735" cy="35667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619125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952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333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71450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u="sng">
                <a:solidFill>
                  <a:srgbClr val="000000"/>
                </a:solidFill>
              </a:defRPr>
            </a:pPr>
            <a:r>
              <a:t>পাঠ পরিচিতি 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u="none">
                <a:solidFill>
                  <a:srgbClr val="000000"/>
                </a:solidFill>
              </a:defRPr>
            </a:pPr>
            <a:r>
              <a:t>শ্রেণী ষষ্ঠ 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u="none">
                <a:solidFill>
                  <a:srgbClr val="000000"/>
                </a:solidFill>
              </a:defRPr>
            </a:pPr>
            <a:r>
              <a:t>কুরআন মাজিদ</a:t>
            </a:r>
          </a:p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1" u="none">
                <a:solidFill>
                  <a:srgbClr val="000000"/>
                </a:solidFill>
              </a:defRPr>
            </a:pPr>
            <a:r>
              <a:t>দ্বিতীয় অধ্যায়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BAAAAAAAAAAEAAABQAAAAAAAAAAAA4D8AAAAAAADgPwAAAAAAAOA/AAAAAAAA4D8AAAAAAADgPwAAAAAAAOA/AAAAAAAA4D8AAAAAAADgPwAAAAAAAOA/AAAAAAAA4D8CAAAAjAAAAAAAAAAAAAAAU1N5A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EAAAACADAAAAAAAAAAAAAAEAAACgMgAAAAAAAAAAAAABAAAAf39/AAEAAABkAAAAAAAAABQAAABAHwAAAAAAACYAAAAAAAAAwOD//wAAAAAmAAAAZAAAABYAAABMAAAAAAAAAAAAAAAIAAAAAAAAAAEAAACWlpYKPAAAAIwAAACMAAAAUAAAAFAAAAAAAAAAzMzMAAAAAABQAAAAUAAAAGQAAABkAAAAAAAAABcAAAAUAAAAAAAAAAAAAAD/fwAA/38AAAAAAAAJAAAABAAAAAAAAAAMAAAAEAAAABd+NSbSA8U/AAAAAAAAE0AeAAAAaAAAAAAAAAAAAAAAAAAAAAAAAAAAAAAAECcAABAnAAAAAAAAAAAAAAAAAAAAAAAAAAAAAAAAAAAAAAAAAAAAABQAAAAAAAAAwMD/AAAAAABkAAAAMgAAAAAAAABkAAAAAAAAAH9/fwAKAAAAHwAAAFQAAABNTU0JnhwHAQAAAAAAAAAAAAAAAAAAAAAAAAAAAAAAAAAAAAAAAAAA////An9/fwBcHwADzMzMAMDA/wB/f38AAAAAAAAAAAAAAAAAAAAAAAAAAAAhAAAAGAAAABQAAADEAQAAegsAAI0qAAAWJgAAEAAAAA=="/>
              </a:ext>
            </a:extLst>
          </p:cNvSpPr>
          <p:nvPr>
            <p:ph type="ctrTitle"/>
          </p:nvPr>
        </p:nvSpPr>
        <p:spPr>
          <a:xfrm>
            <a:off x="287020" y="1865630"/>
            <a:ext cx="6630035" cy="4325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 algn="ctr">
              <a:defRPr sz="4800" b="1" u="sng"/>
            </a:pPr>
            <a:r>
              <a:t>অনুবাদসহ সুরা মুখস্থ লিখন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Bd+NSbSA8U/AAAAAAAAE0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JCwAAUwEAAJwoAABFCQAAAAAAAA=="/>
              </a:ext>
            </a:extLst>
          </p:cNvSpPr>
          <p:nvPr>
            <p:ph type="ctrTitle"/>
          </p:nvPr>
        </p:nvSpPr>
        <p:spPr>
          <a:xfrm>
            <a:off x="1793875" y="215265"/>
            <a:ext cx="4807585" cy="12915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শিখনফল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CAAAJwoAAM8vAABuIgAAAAAAAA=="/>
              </a:ext>
            </a:extLst>
          </p:cNvSpPr>
          <p:nvPr>
            <p:ph type="subTitle" idx="1"/>
          </p:nvPr>
        </p:nvSpPr>
        <p:spPr>
          <a:xfrm>
            <a:off x="1370965" y="1650365"/>
            <a:ext cx="6400800" cy="39465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সুরা আল কারিয়া সহিহ ভাবে তেলাওয়াত করতে পারবে।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সুরা আল কারিয়া মুখস্থ লিখতে পারবে।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সুরা আল কারিয়ার অনুবাদ করতে পারবে 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cF///ZAQAAAAAAAAAAAAAAAAAAAAAAAAAAAAAAAAAAAAAAAAAASzUjAn9/fwB3d3c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cF///ZAQAAAAAAAAAAAAAAAAAAAAAAAAAAAAAAAAAAAAAAAAAASzUjAn9/fwB3d3c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Bd+NSbSA8U/AAAAAAAAE0AeAAAAaAAAAAAAAAAAAAAAAAAAAAAAAAAAAAAAECcAABAnAAAAAAAAAAAAAAAAAAAAAAAAAAAAAAAAAAAAAAAAAAAAABQAAAAAAAAAwMD/AAAAAABkAAAAMgAAAAAAAABkAAAAAAAAAH9/fwAKAAAAHwAAAFQAAAAAZGIFAICAAQAAAAAAAAAAAAAAAAAAAAAAAAAAAAAAAAAAAAAAAAAA////An9/fwAAWlgDzMzMAMDA/wB/f38AAAAAAAAAAAAAAAAAAAAAAAAAAAAhAAAAGAAAABQAAABcDAAAAAAAAO8pAACYCgAAAAAAAA=="/>
              </a:ext>
            </a:extLst>
          </p:cNvSpPr>
          <p:nvPr>
            <p:ph type="ctrTitle"/>
          </p:nvPr>
        </p:nvSpPr>
        <p:spPr>
          <a:xfrm>
            <a:off x="2009140" y="0"/>
            <a:ext cx="4807585" cy="17221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sz="4800" b="1" u="sng"/>
            </a:pPr>
            <a:r>
              <a:t>সুরা কারিয়া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XcUcMJN0Jj8eAAAAaAAAAAAAAAAAAAAAAAAAAAAAAAAAAAAAECcAABAnAAAAAAAAAAAAAAAAAAAAAAAAAAAAAAAAAAAAAAAAAAAAABQAAAAAAAAAwMD/AAAAAABkAAAAMgAAAAAAAABkAAAAAAAAAH9/fwAKAAAAHwAAAFQAAAAAZGIFAICAAQAAAAAAAAAAAAAAAAAAAAAAAAAAAAAAAAAAAAAAAAAA////An9/fwAAWlgDzMzMAMDA/wB/f38AAAAAAAAAAAAAAAAAAAAAAAAAAAAhAAAAGAAAABQAAABwCAAA6wsAANAvAAC4IgAAAAAAAA=="/>
              </a:ext>
            </a:extLst>
          </p:cNvSpPr>
          <p:nvPr>
            <p:ph type="subTitle" idx="1"/>
          </p:nvPr>
        </p:nvSpPr>
        <p:spPr>
          <a:xfrm>
            <a:off x="1371600" y="1937385"/>
            <a:ext cx="6400800" cy="370649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rPr sz="3600"/>
              <a:t>القارعة  </a:t>
            </a:r>
            <a:endParaRPr sz="3600"/>
          </a:p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rPr sz="3600"/>
              <a:t>ما القارعة</a:t>
            </a:r>
            <a:endParaRPr sz="3600"/>
          </a:p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rPr sz="3600"/>
              <a:t>وما أدرك ما القارعة</a:t>
            </a:r>
            <a:endParaRPr sz="3600"/>
          </a:p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rPr sz="3600"/>
              <a:t>يوم يكون الناس كالفراش المبثوث </a:t>
            </a:r>
            <a:endParaRPr sz="3600"/>
          </a:p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6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t>وتكون الجبال كالعهن المنفوش </a:t>
            </a:r>
          </a:p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Noto Naskh Arabic UI" pitchFamily="1" charset="0"/>
                <a:ea typeface="Noto Naskh Arabic UI" pitchFamily="1" charset="0"/>
                <a:cs typeface="Noto Naskh Arabic UI" pitchFamily="1" charset="0"/>
              </a:defRPr>
            </a:pPr>
            <a:r>
              <a:rPr sz="3600"/>
              <a:t> </a:t>
            </a:r>
            <a:r>
              <a:t> 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GIFAICAAQAAAAAAAAAAAAAAAAAAAAAAAAAAAAAAAAAAAAAAAAAA////An9/fwAAWlg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GIFAICAAQAAAAAAAAAAAAAAAAAAAAAAAAAAAAAAAAAAAAAAAAAA////An9/fwAAWlg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Bd+NSbSA8U/AAAAAAAAE0AeAAAAaAAAAAAAAAAAAAAAAAAAAAAAAAAAAAAAECcAABAnAAAAAAAAAAAAAAAAAAAAAAAAAAAAAAAAAAAAAAAAAAAAABQAAAAAAAAAwMD/AAAAAABkAAAAMgAAAAAAAABkAAAAAAAAAH9/fwAKAAAAHwAAAFQAAAC74OMFAAAAAQAAAAAAAAAAAAAAAAAAAAAAAAAAAAAAAAAAAAAAAAAA////An9/fwAAAAADzMzMAMDA/wB/f38AAAAAAAAAAAAAAAAAAAAAAAAAAAAhAAAAGAAAABQAAAB6CwAAxAEAAA0pAACYCgAAAAAAAA=="/>
              </a:ext>
            </a:extLst>
          </p:cNvSpPr>
          <p:nvPr>
            <p:ph type="ctrTitle"/>
          </p:nvPr>
        </p:nvSpPr>
        <p:spPr>
          <a:xfrm>
            <a:off x="1865630" y="287020"/>
            <a:ext cx="4807585" cy="14351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অনুবাদ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AAAAAQAAAAAAAAAAAAAAAAAAAAAAAAAAAAAAAAAAAAAAAAAA////An9/fwAAAAADzMzMAMDA/wB/f38AAAAAAAAAAAAAAAAAAAAAAAAAAAAhAAAAGAAAABQAAABvCAAAmAoAAM8vAAC4IgAAAAAAAA=="/>
              </a:ext>
            </a:extLst>
          </p:cNvSpPr>
          <p:nvPr>
            <p:ph type="subTitle" idx="1"/>
          </p:nvPr>
        </p:nvSpPr>
        <p:spPr>
          <a:xfrm>
            <a:off x="1370965" y="1722120"/>
            <a:ext cx="6400800" cy="3921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মহাপ্রলয়,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মহাপ্রলয় কী?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মহাপ্রলয় সম্পর্কে তুমি কী জান?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সেই দিন মানুষ হবে বিক্ষিপ্ত পতঙ্গের মতো।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এবং পর্বতসমূহ হবে ধূনিত রঙ্গিন পশমের মতো।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AAAAAQAAAAAAAAAAAAAAAAAAAAAAAAAAAAAAAAAAAAAAAAAA////An9/fwAAAA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AAAAAQAAAAAAAAAAAAAAAAAAAAAAAAAAAAAAAAAAAAAAAAAA////An9/fwAAAA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Bd+NSbSA8U/AAAAAAAAE0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BcDAAAHf///9kpAACiBQAAAAAAAA=="/>
              </a:ext>
            </a:extLst>
          </p:cNvSpPr>
          <p:nvPr>
            <p:ph type="ctrTitle"/>
          </p:nvPr>
        </p:nvSpPr>
        <p:spPr>
          <a:xfrm>
            <a:off x="2009140" y="-144145"/>
            <a:ext cx="4793615" cy="105981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একক কাজ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OAwAAMB0AABcrAACXJgAAAAAAAA=="/>
              </a:ext>
            </a:extLst>
          </p:cNvSpPr>
          <p:nvPr>
            <p:ph type="subTitle" idx="1"/>
          </p:nvPr>
        </p:nvSpPr>
        <p:spPr>
          <a:xfrm rot="21420822">
            <a:off x="618490" y="4744720"/>
            <a:ext cx="6386195" cy="15284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381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2pPr>
            <a:lvl3pPr marL="762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3pPr>
            <a:lvl4pPr marL="1143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4pPr>
            <a:lvl5pPr marL="15240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Arial" pitchFamily="1" charset="0"/>
                <a:ea typeface="Arial" pitchFamily="1" charset="0"/>
                <a:cs typeface="Arial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সুরা কারিয়া দেখে দেখে লিখ 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F////AQAAAAAAAAAAAAAAAAAAAAAAAAAAAAAAAAAAAAAAAAAABkmMAn9/fwCWlpY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RaOuXhMAAAAlAAAAEQAAAC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AcAAAA4AAAAAAAAAAAAAAAAAAAA////AAAAAAAAAAAAAAAAAAAAAAAAAAAAAAAAAAAAAABkAAAAZAAAAAAAAAAjAAAABAAAAGQAAAAXAAAAFAAAAAAAAAAAAAAA/38AAP9/AAAAAAAACQAAAAQAAAAAAAAADAAAABAAAADsoFUKv3P4PwPrIn4FhAdAHgAAAGgAAAAAAAAAAAAAAAAAAAAAAAAAAAAAABAnAAAQJwAAAAAAAAAAAAAAAAAAAAAAAAAAAAAAAAAAAAAAAAAAAAAUAAAAAAAAAMDA/wAAAAAAZAAAADIAAAAAAAAAZAAAAAAAAAB/f38ACgAAAB8AAABUAAAA////Bf///wEAAAAAAAAAAAAAAAAAAAAAAAAAAAAAAAAAAAAAAAAAAAZJjAJ/f38AlpaWA8zMzADAwP8Af39/AAAAAAAAAAAAAAAAAP///wAAAAAAIQAAABgAAAAUAAAAQgsAAJ8GAAD9LAAA7ho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830070" y="1076325"/>
            <a:ext cx="5483225" cy="33013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Bd+NSbSA8U/AAAAAAAAE0AeAAAAaAAAAAAAAAAAAAAAAAAAAAAAAAAAAAAAECcAABAnAAAAAAAAAAAAAAAAAAAAAAAAAAAAAAAAAAAAAAAAAAAAABQAAAAAAAAAwMD/AAAAAABkAAAAMgAAAAAAAABkAAAAAAAAAH9/fwAKAAAAHwAAAFQAAACMe3AFUj4mAQAAAAAAAAAAAAAAAAAAAAAAAAAAAAAAAAAAAAAAAAAA////An9/fwAtIBUDzMzMAMDA/wB/f38AAAAAAAAAAAAAAAAAAAAAAAAAAAAhAAAAGAAAABQAAABcDAAAUwEAAO8pAABjCAAAAAAAAA=="/>
              </a:ext>
            </a:extLst>
          </p:cNvSpPr>
          <p:nvPr>
            <p:ph type="ctrTitle"/>
          </p:nvPr>
        </p:nvSpPr>
        <p:spPr>
          <a:xfrm>
            <a:off x="2009140" y="215265"/>
            <a:ext cx="4807585" cy="11480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দলীয় কাজ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Me3AFUj4mAQAAAAAAAAAAAAAAAAAAAAAAAAAAAAAAAAAAAAAAAAAA////An9/fwAtIBUDzMzMAMDA/wB/f38AAAAAAAAAAAAAAAAAAAAAAAAAAAAhAAAAGAAAABQAAABwCAAA/SEAANAvAACcKAAAAAAAAA=="/>
              </a:ext>
            </a:extLst>
          </p:cNvSpPr>
          <p:nvPr>
            <p:ph type="subTitle" idx="1"/>
          </p:nvPr>
        </p:nvSpPr>
        <p:spPr>
          <a:xfrm>
            <a:off x="1371600" y="5525135"/>
            <a:ext cx="6400800" cy="107632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সুরা কারিয়া সহিহ ভাবে সহপাঠীকে শোনাও 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Me3AFUj4mAQAAAAAAAAAAAAAAAAAAAAAAAAAAAAAAAAAAAAAAAAAA////An9/fwAtIBU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Me3AFUj4mAQAAAAAAAAAAAAAAAAAAAAAAAAAAAAAAAAAAAAAAAAAA////An9/fwAtIBU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RaOuXhMAAAAlAAAAEQAAAC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jHtwBVI+JgEAAAAAAAAAAAAAAAAAAAAAAAAAAAAAAAAAAAAAAAAAAP///wJ/f38ALSAVA8zMzADAwP8Af39/AAAAAAAAAAAAAAAAAP///wAAAAAAIQAAABgAAAAUAAAATAUAAGMIAADlLAAAVx8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861060" y="1363345"/>
            <a:ext cx="6436995" cy="37312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B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Bd+NSbSA8U/AAAAAAAAE0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cDAAAUwEAAO8pAABFCQAAAAAAAA=="/>
              </a:ext>
            </a:extLst>
          </p:cNvSpPr>
          <p:nvPr>
            <p:ph type="ctrTitle"/>
          </p:nvPr>
        </p:nvSpPr>
        <p:spPr>
          <a:xfrm>
            <a:off x="2009140" y="215265"/>
            <a:ext cx="4807585" cy="12915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বাড়ির কাজ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BwCAAAyB8AANAvAACcKAAAAAAAAA=="/>
              </a:ext>
            </a:extLst>
          </p:cNvSpPr>
          <p:nvPr>
            <p:ph type="subTitle" idx="1"/>
          </p:nvPr>
        </p:nvSpPr>
        <p:spPr>
          <a:xfrm>
            <a:off x="1371600" y="5166360"/>
            <a:ext cx="6400800" cy="14351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1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সুরা কারিয়া অনুবাদ সহ মুখস্থ লিখ।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RaOuXhMAAAAlAAAAZAAAAA0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VdR8FnhwHAQAAAAAAAAAAAAAAAAAAAAAAAAAAAAAAAAAAAAAAAAAA////An9/fwBcHw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pic>
        <p:nvPicPr>
          <p:cNvPr id="6" name="Picture1"/>
          <p:cNvPicPr>
            <a:picLocks noChangeAspect="1"/>
            <a:extLst>
              <a:ext uri="smNativeData">
                <pr:smNativeData xmlns:pr="smNativeData" val="SMDATA_14_RaOuXhMAAAAlAAAAEQAAAC8BAAAAkAAAAEgAAACQAAAASAAAAAAAAAAAAAAAAAAAAAEAAABQAAAAAAAAAAAA4D8AAAAAAADgPwAAAAAAAOA/AAAAAAAA4D8AAAAAAADgPwAAAAAAAOA/AAAAAAAA4D8AAAAAAADgPwAAAAAAAOA/AAAAAAAA4D8CAAAAjAAAAAAAAAAAAAAA////DP///wgAAAAAAAAAAAAAAAAAAAAAAAAAAAAAAAAAAAAAZAAAAAEAAABAAAAAAAAAAAAAAAAAAAAAAAAAAAAAAAAAAAAAAAAAAAAAAAAAAAAAAAAAAAAAAAAAAAAAAAAAAAAAAAAAAAAAAAAAAAAAAAAAAAAAAAAAAAAAAAAAAAAAFAAAADwAAAAAAAAAAAAAAAZJjAkUAAAAAQAAABQAAAAUAAAAFAAAAAEAAAAAAAAAZAAAAGQAAAAAAAAAZAAAAGQAAAAVAAAAYAAAAAAAAAAAAAAADwAAACADAAAAAAAAAAAAAAEAAACgMgAAVgcAAKr4//8BAAAAf39/AAEAAABkAAAAAAAAABQAAABAHwAAAAAAACYAAAAAAAAAwOD//wAAAAAmAAAAZAAAABYAAABMAAAAAAAAAAAAAAAEAAAAAAAAAAEAAACWlpY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1XUfBZ4cBwEAAAAAAAAAAAAAAAAAAAAAAAAAAAAAAAAAAAAAAAAAAP///wJ/f38AXB8AA8zMzADAwP8Af39/AAAAAAAAAAAAAAAAAP///wAAAAAAIQAAABgAAAAUAAAAegsAABsLAADoLQAAYx4AAA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865630" y="1805305"/>
            <a:ext cx="5596890" cy="31343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Roman"/>
        <a:cs typeface="Basic Roman"/>
      </a:majorFont>
      <a:minorFont>
        <a:latin typeface="Basic Sans"/>
        <a:ea typeface="Basic Roman"/>
        <a:cs typeface="Basic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6498C"/>
      </a:dk1>
      <a:lt1>
        <a:srgbClr val="FFFFFF"/>
      </a:lt1>
      <a:dk2>
        <a:srgbClr val="06498C"/>
      </a:dk2>
      <a:lt2>
        <a:srgbClr val="969696"/>
      </a:lt2>
      <a:accent1>
        <a:srgbClr val="FFFFFF"/>
      </a:accent1>
      <a:accent2>
        <a:srgbClr val="8DC6FF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66CC"/>
      </a:hlink>
      <a:folHlink>
        <a:srgbClr val="00A8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6498C"/>
        </a:dk1>
        <a:lt1>
          <a:srgbClr val="FFFFFF"/>
        </a:lt1>
        <a:dk2>
          <a:srgbClr val="06498C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4B3523"/>
        </a:dk1>
        <a:lt1>
          <a:srgbClr val="FFFFD9"/>
        </a:lt1>
        <a:dk2>
          <a:srgbClr val="4B3523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569CA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FFFFFF"/>
      </a:dk1>
      <a:lt1>
        <a:srgbClr val="9E1C07"/>
      </a:lt1>
      <a:dk2>
        <a:srgbClr val="FFFFFF"/>
      </a:dk2>
      <a:lt2>
        <a:srgbClr val="5C1F00"/>
      </a:lt2>
      <a:accent1>
        <a:srgbClr val="D5751F"/>
      </a:accent1>
      <a:accent2>
        <a:srgbClr val="BE7960"/>
      </a:accent2>
      <a:accent3>
        <a:srgbClr val="4D4D4D"/>
      </a:accent3>
      <a:accent4>
        <a:srgbClr val="7EB9A0"/>
      </a:accent4>
      <a:accent5>
        <a:srgbClr val="5EC9C0"/>
      </a:accent5>
      <a:accent6>
        <a:srgbClr val="3EE9E0"/>
      </a:accent6>
      <a:hlink>
        <a:srgbClr val="FFFF99"/>
      </a:hlink>
      <a:folHlink>
        <a:srgbClr val="D3A219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FFFFFF"/>
        </a:dk1>
        <a:lt1>
          <a:srgbClr val="9E1C07"/>
        </a:lt1>
        <a:dk2>
          <a:srgbClr val="FFFFFF"/>
        </a:dk2>
        <a:lt2>
          <a:srgbClr val="5C1F00"/>
        </a:lt2>
        <a:accent1>
          <a:srgbClr val="D5751F"/>
        </a:accent1>
        <a:accent2>
          <a:srgbClr val="BE7960"/>
        </a:accent2>
        <a:accent3>
          <a:srgbClr val="4D4D4D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sentation">
  <a:themeElements>
    <a:clrScheme name="Presentation 1">
      <a:dk1>
        <a:srgbClr val="06498C"/>
      </a:dk1>
      <a:lt1>
        <a:srgbClr val="FFFFFF"/>
      </a:lt1>
      <a:dk2>
        <a:srgbClr val="06498C"/>
      </a:dk2>
      <a:lt2>
        <a:srgbClr val="969696"/>
      </a:lt2>
      <a:accent1>
        <a:srgbClr val="FFFFFF"/>
      </a:accent1>
      <a:accent2>
        <a:srgbClr val="8DC6FF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66CC"/>
      </a:hlink>
      <a:folHlink>
        <a:srgbClr val="00A8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6498C"/>
        </a:dk1>
        <a:lt1>
          <a:srgbClr val="FFFFFF"/>
        </a:lt1>
        <a:dk2>
          <a:srgbClr val="06498C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4B3523"/>
        </a:dk1>
        <a:lt1>
          <a:srgbClr val="FFFFD9"/>
        </a:lt1>
        <a:dk2>
          <a:srgbClr val="4B3523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569CA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Presentation">
    <a:dk1>
      <a:srgbClr val="4B3523"/>
    </a:dk1>
    <a:lt1>
      <a:srgbClr val="FFFFD9"/>
    </a:lt1>
    <a:dk2>
      <a:srgbClr val="4B3523"/>
    </a:dk2>
    <a:lt2>
      <a:srgbClr val="777777"/>
    </a:lt2>
    <a:accent1>
      <a:srgbClr val="FFFFF7"/>
    </a:accent1>
    <a:accent2>
      <a:srgbClr val="33CCCC"/>
    </a:accent2>
    <a:accent3>
      <a:srgbClr val="535379"/>
    </a:accent3>
    <a:accent4>
      <a:srgbClr val="737359"/>
    </a:accent4>
    <a:accent5>
      <a:srgbClr val="939339"/>
    </a:accent5>
    <a:accent6>
      <a:srgbClr val="B3B319"/>
    </a:accent6>
    <a:hlink>
      <a:srgbClr val="FF5050"/>
    </a:hlink>
    <a:folHlink>
      <a:srgbClr val="FF9900"/>
    </a:folHlink>
  </a:clrScheme>
</a:themeOverride>
</file>

<file path=ppt/theme/themeOverride2.xml><?xml version="1.0" encoding="utf-8"?>
<a:themeOverride xmlns:a="http://schemas.openxmlformats.org/drawingml/2006/main">
  <a:clrScheme name="Presentation 7">
    <a:dk1>
      <a:srgbClr val="008080"/>
    </a:dk1>
    <a:lt1>
      <a:srgbClr val="FFFFFF"/>
    </a:lt1>
    <a:dk2>
      <a:srgbClr val="005A58"/>
    </a:dk2>
    <a:lt2>
      <a:srgbClr val="FFFF99"/>
    </a:lt2>
    <a:accent1>
      <a:srgbClr val="006462"/>
    </a:accent1>
    <a:accent2>
      <a:srgbClr val="6D6FC7"/>
    </a:accent2>
    <a:accent3>
      <a:srgbClr val="6D8FA7"/>
    </a:accent3>
    <a:accent4>
      <a:srgbClr val="8DAF87"/>
    </a:accent4>
    <a:accent5>
      <a:srgbClr val="ADCF67"/>
    </a:accent5>
    <a:accent6>
      <a:srgbClr val="CDEF47"/>
    </a:accent6>
    <a:hlink>
      <a:srgbClr val="00FFFF"/>
    </a:hlink>
    <a:folHlink>
      <a:srgbClr val="00FF00"/>
    </a:folHlink>
  </a:clrScheme>
</a:themeOverride>
</file>

<file path=ppt/theme/themeOverride3.xml><?xml version="1.0" encoding="utf-8"?>
<a:themeOverride xmlns:a="http://schemas.openxmlformats.org/drawingml/2006/main">
  <a:clrScheme name="Presentation 13">
    <a:dk1>
      <a:srgbClr val="523E26"/>
    </a:dk1>
    <a:lt1>
      <a:srgbClr val="FFFFFF"/>
    </a:lt1>
    <a:dk2>
      <a:srgbClr val="2D2015"/>
    </a:dk2>
    <a:lt2>
      <a:srgbClr val="DFC08D"/>
    </a:lt2>
    <a:accent1>
      <a:srgbClr val="8C7B70"/>
    </a:accent1>
    <a:accent2>
      <a:srgbClr val="8F5F2F"/>
    </a:accent2>
    <a:accent3>
      <a:srgbClr val="8F7F4F"/>
    </a:accent3>
    <a:accent4>
      <a:srgbClr val="6F9F6F"/>
    </a:accent4>
    <a:accent5>
      <a:srgbClr val="4FBF8F"/>
    </a:accent5>
    <a:accent6>
      <a:srgbClr val="2FDFAF"/>
    </a:accent6>
    <a:hlink>
      <a:srgbClr val="CCB400"/>
    </a:hlink>
    <a:folHlink>
      <a:srgbClr val="8C9EA0"/>
    </a:folHlink>
  </a:clrScheme>
</a:themeOverride>
</file>

<file path=ppt/theme/themeOverride4.xml><?xml version="1.0" encoding="utf-8"?>
<a:themeOverride xmlns:a="http://schemas.openxmlformats.org/drawingml/2006/main">
  <a:clrScheme name="Presentation">
    <a:dk1>
      <a:srgbClr val="9E1C07"/>
    </a:dk1>
    <a:lt1>
      <a:srgbClr val="FFFFFF"/>
    </a:lt1>
    <a:dk2>
      <a:srgbClr val="5C1F00"/>
    </a:dk2>
    <a:lt2>
      <a:srgbClr val="FFFFFF"/>
    </a:lt2>
    <a:accent1>
      <a:srgbClr val="D5751F"/>
    </a:accent1>
    <a:accent2>
      <a:srgbClr val="BE7960"/>
    </a:accent2>
    <a:accent3>
      <a:srgbClr val="4D4D4D"/>
    </a:accent3>
    <a:accent4>
      <a:srgbClr val="7EB9A0"/>
    </a:accent4>
    <a:accent5>
      <a:srgbClr val="5EC9C0"/>
    </a:accent5>
    <a:accent6>
      <a:srgbClr val="3EE9E0"/>
    </a:accent6>
    <a:hlink>
      <a:srgbClr val="FFFF99"/>
    </a:hlink>
    <a:folHlink>
      <a:srgbClr val="D3A21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pr</cp:lastModifiedBy>
  <cp:revision>0</cp:revision>
  <dcterms:created xsi:type="dcterms:W3CDTF">2020-05-03T15:54:32Z</dcterms:created>
  <dcterms:modified xsi:type="dcterms:W3CDTF">2020-05-03T16:56:05Z</dcterms:modified>
</cp:coreProperties>
</file>