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58" r:id="rId19"/>
    <p:sldId id="259" r:id="rId20"/>
    <p:sldId id="260" r:id="rId21"/>
    <p:sldId id="276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5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7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4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1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4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D2FC-4602-4BF3-8E02-20079ED4ABF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D1FC-4FE9-4964-9867-8F22C79C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538" y="290024"/>
            <a:ext cx="6844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3683" y="-1429239"/>
            <a:ext cx="3810000" cy="3438525"/>
            <a:chOff x="5715000" y="1803868"/>
            <a:chExt cx="3810000" cy="34385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803868"/>
              <a:ext cx="3810000" cy="34385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916705" y="3523130"/>
              <a:ext cx="18960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53" y="3132426"/>
            <a:ext cx="5790230" cy="3201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4067735" y="6565848"/>
            <a:ext cx="329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1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325 0.1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1430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5824" y="968188"/>
            <a:ext cx="3267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809" y="5001346"/>
            <a:ext cx="911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পাখিগুলোকে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ভাগ করা হয়েছে?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59" y="1799185"/>
            <a:ext cx="4305300" cy="3162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2708" y="6414229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36099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5" y="1993186"/>
            <a:ext cx="4407996" cy="2633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93185"/>
            <a:ext cx="4373372" cy="2633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958353" y="615505"/>
            <a:ext cx="6521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এই পাখি দুটিকে চিন?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0255" y="4712320"/>
            <a:ext cx="111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7246" y="4712319"/>
            <a:ext cx="141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435" y="512485"/>
            <a:ext cx="1038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পাখিদের মধ্যে কাক অত্যন্ত চালাক ও দুষ্টু। তবুও কাক আমাদের বন্ধু পাখি। কারণ এরা পঁচা ইদুর, ব্যাঙ ইত্যাদি খেয়ে প্রকৃতিকে পরিচ্ছন্ন রাখে।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5496" y="6498713"/>
            <a:ext cx="397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127626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058" y="334954"/>
            <a:ext cx="537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32" y="1856651"/>
            <a:ext cx="5088796" cy="3360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856651"/>
            <a:ext cx="4905846" cy="3360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TextBox 7"/>
          <p:cNvSpPr txBox="1"/>
          <p:nvPr/>
        </p:nvSpPr>
        <p:spPr>
          <a:xfrm>
            <a:off x="2216727" y="545868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3237" y="5458690"/>
            <a:ext cx="151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373" y="622350"/>
            <a:ext cx="1048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বাংলাদেশের একটি জনপ্রিয় পোষমানা পাখি। এরা দল বেঁধে থাকতে ভালবাসে।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927" y="5458688"/>
            <a:ext cx="1037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পাখি দোয়েল। এরা সারা বছরই মিষ্টি সুরে শিষ দেয়।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162" y="6488669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5444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4145" y="845127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পাখি দুটির পরিচয় জেনে নাও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21" y="1928165"/>
            <a:ext cx="4653137" cy="2791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7" b="11079"/>
          <a:stretch/>
        </p:blipFill>
        <p:spPr>
          <a:xfrm>
            <a:off x="582927" y="1928165"/>
            <a:ext cx="4708944" cy="2791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TextBox 6"/>
          <p:cNvSpPr txBox="1"/>
          <p:nvPr/>
        </p:nvSpPr>
        <p:spPr>
          <a:xfrm>
            <a:off x="2334726" y="5095199"/>
            <a:ext cx="120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9280" y="5095198"/>
            <a:ext cx="81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025" y="631768"/>
            <a:ext cx="10037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 পাখি অতি সহজে পোষ মানে এবং মানুষের কণ্ঠস্বর নকল করে কথা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413" y="5105541"/>
            <a:ext cx="10409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টিয়া পাখি খুব দ্রুত উড়তে পারে। প্রশিক্ষণ দিলে অনেক টিয়া পাখি মানুষের মত কথা বলতে পারে।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2707" y="6473888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5317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6376" y="753035"/>
            <a:ext cx="755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পাখি দুটির পরিচয় তোমাদের জানা দরকার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28" y="1985356"/>
            <a:ext cx="4828713" cy="30650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2"/>
          <a:stretch/>
        </p:blipFill>
        <p:spPr>
          <a:xfrm>
            <a:off x="458318" y="1985356"/>
            <a:ext cx="4678458" cy="30650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extBox 5"/>
          <p:cNvSpPr txBox="1"/>
          <p:nvPr/>
        </p:nvSpPr>
        <p:spPr>
          <a:xfrm>
            <a:off x="2488264" y="5307863"/>
            <a:ext cx="61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331" y="5251659"/>
            <a:ext cx="134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1122" y="662774"/>
            <a:ext cx="958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 পাখি সহজে পোষ মানে। ঘন বাগানে এদের বাস। এরা দল বেঁধে চলতে ভালোবাসে।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122" y="5294896"/>
            <a:ext cx="9755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বুলবুলিও গানের পাখি। বরই গাছ কিংবা আতা গাছের ডালে বসে এরা একটানা গান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2706" y="6538462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1842856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8082" y="591671"/>
            <a:ext cx="7100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30" y="-483137"/>
            <a:ext cx="4086628" cy="3064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70" y="1688563"/>
            <a:ext cx="4404602" cy="2466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1549" y="4860237"/>
            <a:ext cx="113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1647" y="4860238"/>
            <a:ext cx="92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199" y="591671"/>
            <a:ext cx="649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চড়ুই ঘরের চালে, ছাদের কার্নিশে বাসা বাঁধে।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731" y="5389540"/>
            <a:ext cx="946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বাবুই পাখিকে শিল্পী পাখি বলা হয়। তাল, খেঁজুর, বাবলা ও হিজল গাছে ঝুলন্ত বাসা বেঁধে ওরা দক্ষ কারিগরের পরিচয় দেয়।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6298" y="6539269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10863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12347 0.2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7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81" y="1730896"/>
            <a:ext cx="4948238" cy="3396208"/>
          </a:xfrm>
          <a:prstGeom prst="rect">
            <a:avLst/>
          </a:prstGeom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1405216" y="635257"/>
            <a:ext cx="864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দেখে বল এই পাখিকে চিনতে পার কিনা?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9029" y="5346220"/>
            <a:ext cx="141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010" y="5317744"/>
            <a:ext cx="10165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শালিক আমাদের খুব কাছের পাখি। এরা ভীষণ চেঁচামেচি করে। চুপ করে বসে থাকা এদের স্বভাব বিরুদ্ধ।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6153" y="6517144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8945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83" y="1479454"/>
            <a:ext cx="3643106" cy="27563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2" y="1479455"/>
            <a:ext cx="3295736" cy="27563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TextBox 5"/>
          <p:cNvSpPr txBox="1"/>
          <p:nvPr/>
        </p:nvSpPr>
        <p:spPr>
          <a:xfrm>
            <a:off x="2877670" y="524435"/>
            <a:ext cx="567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এই পাখিগুলিকে চিন?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5360" y="4482958"/>
            <a:ext cx="87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0907" y="4471173"/>
            <a:ext cx="302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5040" y="4482956"/>
            <a:ext cx="107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990" y="5517576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হল সাহসী, হিংস্র ও প্রতিহিংসাপরায়ণ পাখি। এরা মাংসভোজী পাখি।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5272" y="6552197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42" y="1479455"/>
            <a:ext cx="3446643" cy="2756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5307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124" y="537882"/>
            <a:ext cx="279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2" b="14011"/>
          <a:stretch/>
        </p:blipFill>
        <p:spPr>
          <a:xfrm>
            <a:off x="2745480" y="1840886"/>
            <a:ext cx="5871803" cy="3176227"/>
          </a:xfrm>
          <a:prstGeom prst="rect">
            <a:avLst/>
          </a:prstGeom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1828800" y="5674659"/>
            <a:ext cx="770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পাখিদের পরিচিতি বর্ণনা করে লিখ।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124" y="6540005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42637149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1282" y="172131"/>
            <a:ext cx="2366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6581" y="1267592"/>
            <a:ext cx="66294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কত প্রজাতির পাখি দেখা যায়?</a:t>
            </a: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 পোষা পাখির নাম বল।</a:t>
            </a: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ঋতুতে কোকিল গান গায়?</a:t>
            </a: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পাখি মিষ্টি সুরে শিষ দেয়?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পাখিকে শিল্পী পাখি বলা হয়?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4073" y="6560049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157079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2" y="769054"/>
            <a:ext cx="2149144" cy="254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-236726" y="3450320"/>
            <a:ext cx="55086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মরিয়ম খাতুন</a:t>
            </a: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শিক্ষিকা (আইসিটি)</a:t>
            </a: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চাঁদপাড়া সিনিয়র মাদ্রাসা</a:t>
            </a: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গোবিন্দগঞ্জ, গাইবান্ধা।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401" y="5400381"/>
            <a:ext cx="483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 t="17490" r="41968" b="32255"/>
          <a:stretch/>
        </p:blipFill>
        <p:spPr>
          <a:xfrm>
            <a:off x="7902222" y="769054"/>
            <a:ext cx="2029637" cy="241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Rectangle 6"/>
          <p:cNvSpPr/>
          <p:nvPr/>
        </p:nvSpPr>
        <p:spPr>
          <a:xfrm>
            <a:off x="6044770" y="3450320"/>
            <a:ext cx="5715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তারিখ-০/০৪/২০২০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6870" y="1206113"/>
            <a:ext cx="1998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2708" y="6509591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17369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38" y="1393631"/>
            <a:ext cx="5558119" cy="3780338"/>
          </a:xfrm>
          <a:prstGeom prst="rect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4361328" y="562634"/>
            <a:ext cx="2554941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177" y="5219838"/>
            <a:ext cx="10757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এদেশের প্রকৃতিকে শোভাময় ও সৌন্দর্যময় করে তুলতে পাখির গুরুত্ব লিখে আনবে।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2708" y="6488668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202392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6576" y="927847"/>
            <a:ext cx="4827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50" y="2035842"/>
            <a:ext cx="4980455" cy="3764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4368031" y="6488669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22667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954" y="372723"/>
            <a:ext cx="10557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যাদের কলকাকলিতে মুখর বাংলাদেশ। যাদের ডাক শুনে আমরা ঘুম থেকে জেগে উঠি।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46" y="1740557"/>
            <a:ext cx="5110083" cy="34500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TextBox 5"/>
          <p:cNvSpPr txBox="1"/>
          <p:nvPr/>
        </p:nvSpPr>
        <p:spPr>
          <a:xfrm>
            <a:off x="3919817" y="372723"/>
            <a:ext cx="5580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এরা কারা?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1" y="1740557"/>
            <a:ext cx="5535604" cy="34500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0" name="TextBox 9"/>
          <p:cNvSpPr txBox="1"/>
          <p:nvPr/>
        </p:nvSpPr>
        <p:spPr>
          <a:xfrm>
            <a:off x="4040640" y="6561790"/>
            <a:ext cx="38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124739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61" y="2336480"/>
            <a:ext cx="4101118" cy="3318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1381" y="983848"/>
            <a:ext cx="5301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পাখি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2708" y="6488668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84584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8298" y="1076446"/>
            <a:ext cx="238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639" y="2858947"/>
            <a:ext cx="8889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পাখি কোথায় বাস করে 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8198" y="6488668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3623993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r="13765"/>
          <a:stretch/>
        </p:blipFill>
        <p:spPr>
          <a:xfrm>
            <a:off x="5961529" y="1012513"/>
            <a:ext cx="3154762" cy="36885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24" y="4803493"/>
            <a:ext cx="10903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৫৫০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বাকিগুলো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পাখিগুলো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বনে-বাঁদারেই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সাইবেরিয়া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যথাস্থানে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39" y="1011806"/>
            <a:ext cx="3025817" cy="3689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9" name="TextBox 8"/>
          <p:cNvSpPr txBox="1"/>
          <p:nvPr/>
        </p:nvSpPr>
        <p:spPr>
          <a:xfrm>
            <a:off x="2503110" y="5024183"/>
            <a:ext cx="1886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6393" y="5024183"/>
            <a:ext cx="197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 পাখি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0287" y="303920"/>
            <a:ext cx="540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179" y="6537165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32537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28588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8809" y="661225"/>
            <a:ext cx="258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5717" y="5732725"/>
            <a:ext cx="578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67" y="1555668"/>
            <a:ext cx="4832433" cy="36981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4231091" y="6543474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157689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71" y="1844695"/>
            <a:ext cx="1838966" cy="25524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74" y="203351"/>
            <a:ext cx="10967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তি-প্রকৃতি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আচরণভেদে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পাখিগুলোকে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পাখিগুলোর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1" y="1848442"/>
            <a:ext cx="18478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2" r="24781"/>
          <a:stretch/>
        </p:blipFill>
        <p:spPr>
          <a:xfrm>
            <a:off x="3048146" y="1871124"/>
            <a:ext cx="1719806" cy="2479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53" y="1871124"/>
            <a:ext cx="1800225" cy="2479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TextBox 4"/>
          <p:cNvSpPr txBox="1"/>
          <p:nvPr/>
        </p:nvSpPr>
        <p:spPr>
          <a:xfrm>
            <a:off x="1235060" y="4435953"/>
            <a:ext cx="146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7597" y="4509035"/>
            <a:ext cx="80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0368" y="4509034"/>
            <a:ext cx="162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কাকাতুয়া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4904" y="4452508"/>
            <a:ext cx="123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শ্যামা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0316" y="4433364"/>
            <a:ext cx="1410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4248" y="5553634"/>
            <a:ext cx="321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পোষা পাখি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8"/>
          <a:stretch/>
        </p:blipFill>
        <p:spPr>
          <a:xfrm>
            <a:off x="556652" y="2116527"/>
            <a:ext cx="2369775" cy="18618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9"/>
          <a:stretch/>
        </p:blipFill>
        <p:spPr>
          <a:xfrm>
            <a:off x="3101484" y="2114498"/>
            <a:ext cx="2464873" cy="1866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6110"/>
          <a:stretch/>
        </p:blipFill>
        <p:spPr>
          <a:xfrm>
            <a:off x="5767286" y="2079146"/>
            <a:ext cx="2494290" cy="1866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52" y="1871125"/>
            <a:ext cx="1532121" cy="2466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17" y="2079146"/>
            <a:ext cx="2333495" cy="1866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2" name="TextBox 21"/>
          <p:cNvSpPr txBox="1"/>
          <p:nvPr/>
        </p:nvSpPr>
        <p:spPr>
          <a:xfrm>
            <a:off x="1195762" y="4433363"/>
            <a:ext cx="146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890" y="4441118"/>
            <a:ext cx="174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8954" y="4437177"/>
            <a:ext cx="190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বঊ কথা কও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38991" y="5876799"/>
            <a:ext cx="147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87984" y="4509033"/>
            <a:ext cx="76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9354" y="5481776"/>
            <a:ext cx="389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গায়ক পাখি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3920" y="6508660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12159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2" grpId="0"/>
      <p:bldP spid="23" grpId="0"/>
      <p:bldP spid="24" grpId="0"/>
      <p:bldP spid="11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22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0" y="1230809"/>
            <a:ext cx="2358022" cy="2241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20" y="1241619"/>
            <a:ext cx="2740998" cy="2241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59" y="1230809"/>
            <a:ext cx="2481635" cy="22598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85" y="1241619"/>
            <a:ext cx="2699598" cy="2231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TextBox 7"/>
          <p:cNvSpPr txBox="1"/>
          <p:nvPr/>
        </p:nvSpPr>
        <p:spPr>
          <a:xfrm>
            <a:off x="1240322" y="3603809"/>
            <a:ext cx="87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8595" y="3603809"/>
            <a:ext cx="92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1887" y="3603808"/>
            <a:ext cx="80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4156" y="3603810"/>
            <a:ext cx="130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মাছরাঙা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5165" y="4984431"/>
            <a:ext cx="328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শিকারি পাখি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90" y="1280228"/>
            <a:ext cx="2152938" cy="29294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6" y="1202285"/>
            <a:ext cx="2319990" cy="3109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37" y="1280228"/>
            <a:ext cx="2124855" cy="28919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76" y="1263818"/>
            <a:ext cx="2304491" cy="2924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0" name="TextBox 19"/>
          <p:cNvSpPr txBox="1"/>
          <p:nvPr/>
        </p:nvSpPr>
        <p:spPr>
          <a:xfrm>
            <a:off x="733469" y="4545106"/>
            <a:ext cx="74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1276" y="4586023"/>
            <a:ext cx="170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পানকৌড়ি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4688" y="4545105"/>
            <a:ext cx="102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6857" y="4545104"/>
            <a:ext cx="127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বালিহাঁস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8474" y="5422103"/>
            <a:ext cx="302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জলচর পাখি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2322" y="373138"/>
            <a:ext cx="2435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আছে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73414" y="6542876"/>
            <a:ext cx="31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</a:p>
        </p:txBody>
      </p:sp>
    </p:spTree>
    <p:extLst>
      <p:ext uri="{BB962C8B-B14F-4D97-AF65-F5344CB8AC3E}">
        <p14:creationId xmlns:p14="http://schemas.microsoft.com/office/powerpoint/2010/main" val="15994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  <p:bldP spid="13" grpId="0"/>
      <p:bldP spid="13" grpId="1"/>
      <p:bldP spid="14" grpId="0" build="allAtOnce"/>
      <p:bldP spid="20" grpId="0"/>
      <p:bldP spid="21" grpId="0"/>
      <p:bldP spid="5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552</Words>
  <Application>Microsoft Office PowerPoint</Application>
  <PresentationFormat>Custom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Mitu</cp:lastModifiedBy>
  <cp:revision>165</cp:revision>
  <dcterms:created xsi:type="dcterms:W3CDTF">2020-04-16T08:23:47Z</dcterms:created>
  <dcterms:modified xsi:type="dcterms:W3CDTF">2020-05-03T06:54:19Z</dcterms:modified>
</cp:coreProperties>
</file>