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3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0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6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3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42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2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4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51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0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30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3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0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0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AB9A7D-943E-4F1C-8F7E-353219440DD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09C143-C0FE-4EF2-B080-818F7912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6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mdshe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3653" y="1503947"/>
            <a:ext cx="176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088" r="176" b="12983"/>
          <a:stretch/>
        </p:blipFill>
        <p:spPr>
          <a:xfrm>
            <a:off x="4868779" y="1503947"/>
            <a:ext cx="3180348" cy="18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3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42" y="1034716"/>
            <a:ext cx="3084095" cy="3084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8160" y="2117558"/>
            <a:ext cx="1179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রম্বস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8663" y="4030579"/>
            <a:ext cx="611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রম্বসের বাহু ৪টি সমান এবং বিপরীত কোণ গুলো সমান।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83" y="1028318"/>
            <a:ext cx="358366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6125" y="1474021"/>
            <a:ext cx="171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0969" y="1474021"/>
            <a:ext cx="388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 ২টি বাহু সমান্তরাল একে --- 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6835" y="3940966"/>
            <a:ext cx="4860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বৈশিষ্ট্যঃ ২টি বাহু সমান্তরাল,কোণগুলো সমান নয়।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4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843" y="1371600"/>
            <a:ext cx="193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দলীয় কাজঃ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25001" r="2577" b="12629"/>
          <a:stretch/>
        </p:blipFill>
        <p:spPr>
          <a:xfrm>
            <a:off x="2707105" y="2285999"/>
            <a:ext cx="3910263" cy="185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7105" y="4656221"/>
            <a:ext cx="391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চিত্রকে চিহ্নিত করে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180" y="1311443"/>
            <a:ext cx="2129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যাচাই করাঃ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053" y="2177716"/>
            <a:ext cx="4427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রেখাংশ দ্বারা আবদ্ধ ক্ষেত্রকে -----?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সংজ্ঞা কী 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রম্বসের বাহুগুলো সমান / সমান্তরাল ।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 বিপরীত বাহু ২টি কী 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 প্রতিটি কোণ -------?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74" y="1275347"/>
            <a:ext cx="2069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 কাজঃ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4342" y="2334126"/>
            <a:ext cx="622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 করে একটি বর্গ অঙ্কন করে প্রতি বাহুর দৈর্ঘ্য ৬ সেমি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212" y="1672389"/>
            <a:ext cx="169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46" y="1672389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305" y="1816768"/>
            <a:ext cx="42952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শিহাব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হাজীপাড়া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পাঁচলাইশ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বায়েজিদ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E-mail: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mdshehab@gmail.com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Mobile: </a:t>
            </a:r>
            <a:r>
              <a:rPr lang="en-US" sz="2000" dirty="0" smtClean="0">
                <a:cs typeface="NikoshBAN" panose="02000000000000000000" pitchFamily="2" charset="0"/>
              </a:rPr>
              <a:t>01991953907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22" y="1816768"/>
            <a:ext cx="1338072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684" y="1672389"/>
            <a:ext cx="194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5684" y="219560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ষষ্ঠ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684" y="2718829"/>
            <a:ext cx="215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 ৫০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42" y="1672389"/>
            <a:ext cx="1374827" cy="15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237" y="1428983"/>
            <a:ext cx="227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19237" y="2213811"/>
            <a:ext cx="24303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19237" y="2213811"/>
            <a:ext cx="0" cy="1852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8337" y="2213811"/>
            <a:ext cx="11280" cy="1852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38034" y="4066674"/>
            <a:ext cx="2411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2990" y="2719137"/>
            <a:ext cx="122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চতুর্ভুজ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8034" y="4499811"/>
            <a:ext cx="2400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টি রেখা দ্বারা আবদ্ধ ক্ষেত্র--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3179" y="2899611"/>
            <a:ext cx="121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কোণ?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517" y="1443789"/>
            <a:ext cx="229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3517" y="2112786"/>
            <a:ext cx="2322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ষষ্ঠ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১১৭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064" y="1443790"/>
            <a:ext cx="194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শিখনফলঃ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90" y="2273968"/>
            <a:ext cx="5438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এই পাঠ শেষে শিক্ষার্থীরা-----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 কি, তা বলতে পারবে।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 বৈশিষ্ট্য সম্পর্কে জানতে পারবে।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অনুযায়ী শ্রেণিবিভাগ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15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0558" y="1672389"/>
            <a:ext cx="2454442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260558" y="1672389"/>
            <a:ext cx="2454442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260558" y="1672389"/>
            <a:ext cx="2454442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15980" y="2331757"/>
            <a:ext cx="116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চতুর্ভুজ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35705" y="4511842"/>
            <a:ext cx="277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 কয়টি কোণ ----?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8611" y="2141621"/>
            <a:ext cx="294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মধ্যের রেখা দু’টির নাম ----?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09" y="637671"/>
            <a:ext cx="3814010" cy="3814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715" y="2420732"/>
            <a:ext cx="140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325" y="4451681"/>
            <a:ext cx="288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 বাহু ৪টিই ----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2990" y="2502563"/>
            <a:ext cx="404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কোণগুলো সমকোণ এবং কর্ণ ২টি --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87" y="1453188"/>
            <a:ext cx="3162741" cy="1810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2177715"/>
            <a:ext cx="1744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225" y="3814010"/>
            <a:ext cx="528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বিপরীত বাহু ও কোণগুলো সমান।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402</TotalTime>
  <Words>213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Garamond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44</cp:revision>
  <dcterms:created xsi:type="dcterms:W3CDTF">2020-04-20T03:19:03Z</dcterms:created>
  <dcterms:modified xsi:type="dcterms:W3CDTF">2020-05-02T07:23:09Z</dcterms:modified>
</cp:coreProperties>
</file>