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0" r:id="rId4"/>
    <p:sldId id="262" r:id="rId5"/>
    <p:sldId id="263" r:id="rId6"/>
    <p:sldId id="259" r:id="rId7"/>
    <p:sldId id="264" r:id="rId8"/>
    <p:sldId id="258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0" d="100"/>
          <a:sy n="50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av"/><Relationship Id="rId7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ti aligonj\Desktop\Jakir download\vlcsnap-2015-05-19-03h17m51s40.png"/>
          <p:cNvPicPr>
            <a:picLocks noChangeAspect="1" noChangeArrowheads="1"/>
          </p:cNvPicPr>
          <p:nvPr/>
        </p:nvPicPr>
        <p:blipFill>
          <a:blip r:embed="rId5" cstate="print"/>
          <a:srcRect l="28736" t="30303" r="26437"/>
          <a:stretch>
            <a:fillRect/>
          </a:stretch>
        </p:blipFill>
        <p:spPr bwMode="auto">
          <a:xfrm>
            <a:off x="2209800" y="0"/>
            <a:ext cx="3429000" cy="3505201"/>
          </a:xfrm>
          <a:prstGeom prst="rect">
            <a:avLst/>
          </a:prstGeom>
          <a:noFill/>
        </p:spPr>
      </p:pic>
      <p:pic>
        <p:nvPicPr>
          <p:cNvPr id="5" name="Picture 2" descr="C:\Users\pti aligonj\Desktop\Jakir download\DSC_0068.JPG"/>
          <p:cNvPicPr>
            <a:picLocks noChangeAspect="1" noChangeArrowheads="1"/>
          </p:cNvPicPr>
          <p:nvPr/>
        </p:nvPicPr>
        <p:blipFill>
          <a:blip r:embed="rId6" cstate="print"/>
          <a:srcRect l="9264" t="27500" r="10944" b="32500"/>
          <a:stretch>
            <a:fillRect/>
          </a:stretch>
        </p:blipFill>
        <p:spPr bwMode="auto">
          <a:xfrm>
            <a:off x="0" y="3352800"/>
            <a:ext cx="9144000" cy="3276600"/>
          </a:xfrm>
          <a:prstGeom prst="rect">
            <a:avLst/>
          </a:prstGeom>
          <a:noFill/>
        </p:spPr>
      </p:pic>
      <p:pic>
        <p:nvPicPr>
          <p:cNvPr id="30722" name="Picture 2" descr="C:\Users\pti aligonj\Desktop\Jakir download\shagotom.gif"/>
          <p:cNvPicPr>
            <a:picLocks noChangeAspect="1" noChangeArrowheads="1" noCrop="1"/>
          </p:cNvPicPr>
          <p:nvPr/>
        </p:nvPicPr>
        <p:blipFill>
          <a:blip r:embed="rId7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990600" y="1447800"/>
            <a:ext cx="6781800" cy="358140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280232"/>
      </p:ext>
    </p:extLst>
  </p:cSld>
  <p:clrMapOvr>
    <a:masterClrMapping/>
  </p:clrMapOvr>
  <p:transition advTm="397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838200"/>
            <a:ext cx="4343400" cy="1447800"/>
          </a:xfrm>
          <a:prstGeom prst="downArrowCallout">
            <a:avLst/>
          </a:prstGeom>
          <a:solidFill>
            <a:srgbClr val="FF0000"/>
          </a:solidFill>
          <a:ln w="57150">
            <a:solidFill>
              <a:srgbClr val="3A0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সহযোগিতায়  </a:t>
            </a:r>
            <a:endParaRPr lang="en-US" sz="6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2438400"/>
            <a:ext cx="8077200" cy="40386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300" dirty="0" smtClean="0">
                <a:ln>
                  <a:solidFill>
                    <a:schemeClr val="tx1"/>
                  </a:solidFill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spc="300" dirty="0" smtClean="0">
                <a:ln>
                  <a:solidFill>
                    <a:schemeClr val="tx1"/>
                  </a:solidFill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 হোসেন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 সরকারি প্রাথমিক বিদ্যালয়</a:t>
            </a:r>
          </a:p>
          <a:p>
            <a:pPr algn="ctr"/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মৈশাদী, চাঁদপুর।</a:t>
            </a:r>
            <a:endParaRPr lang="en-US" sz="4000" b="1" dirty="0" smtClean="0">
              <a:ln>
                <a:solidFill>
                  <a:srgbClr val="002060"/>
                </a:solidFill>
              </a:ln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01712-178072</a:t>
            </a:r>
          </a:p>
          <a:p>
            <a:pPr algn="ctr"/>
            <a:r>
              <a:rPr 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b.m.jakir@gmail.com</a:t>
            </a:r>
            <a:endParaRPr lang="bn-BD" sz="2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জাকি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048000"/>
            <a:ext cx="18415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7" name="Picture 1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105400"/>
            <a:ext cx="609600" cy="51676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1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4"/>
    </mc:Choice>
    <mc:Fallback xmlns="">
      <p:transition spd="slow" advTm="5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458200" cy="5170646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  -  গণিত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৬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 </a:t>
            </a: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ভাগ  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ভাগের ধারণা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শিখনফলঃ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১৩-১-১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উপকরণ ব্যবহার করে ভাগ 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করতে পারবে।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১৩-২-১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গুণের নামতা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করে ভাগ করতে পারবে।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24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আজকের পাঠঃ ভাগ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" y="32004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১২টি বিস্কুট আছে। যদি ৩ জনকে সমানভাবে ভাগ করে দেওয়া হয়, তবে একজনে কয়টি করে বিস্কুট পাবে?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33800" y="457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১ম জন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57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জন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45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৩য় জন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09600" y="228600"/>
            <a:ext cx="2286000" cy="1066800"/>
            <a:chOff x="304800" y="685800"/>
            <a:chExt cx="4724400" cy="1295400"/>
          </a:xfrm>
        </p:grpSpPr>
        <p:grpSp>
          <p:nvGrpSpPr>
            <p:cNvPr id="24" name="Group 23"/>
            <p:cNvGrpSpPr/>
            <p:nvPr/>
          </p:nvGrpSpPr>
          <p:grpSpPr>
            <a:xfrm>
              <a:off x="4343400" y="1600200"/>
              <a:ext cx="609600" cy="304800"/>
              <a:chOff x="5867400" y="2514600"/>
              <a:chExt cx="609600" cy="304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343400" y="1143000"/>
              <a:ext cx="609600" cy="304800"/>
              <a:chOff x="5867400" y="2514600"/>
              <a:chExt cx="6096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505200" y="1600200"/>
              <a:ext cx="609600" cy="304800"/>
              <a:chOff x="5867400" y="2514600"/>
              <a:chExt cx="609600" cy="304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81400" y="1066800"/>
              <a:ext cx="609600" cy="304800"/>
              <a:chOff x="5867400" y="2514600"/>
              <a:chExt cx="609600" cy="304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743200" y="1600200"/>
              <a:ext cx="609600" cy="304800"/>
              <a:chOff x="5867400" y="2514600"/>
              <a:chExt cx="609600" cy="304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743200" y="1066800"/>
              <a:ext cx="609600" cy="304800"/>
              <a:chOff x="5867400" y="2514600"/>
              <a:chExt cx="609600" cy="304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05000" y="1600200"/>
              <a:ext cx="609600" cy="304800"/>
              <a:chOff x="5867400" y="2514600"/>
              <a:chExt cx="609600" cy="3048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981200" y="1066800"/>
              <a:ext cx="609600" cy="304800"/>
              <a:chOff x="5867400" y="2514600"/>
              <a:chExt cx="609600" cy="3048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43000" y="1524000"/>
              <a:ext cx="609600" cy="304800"/>
              <a:chOff x="5867400" y="2514600"/>
              <a:chExt cx="609600" cy="3048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219200" y="1066800"/>
              <a:ext cx="609600" cy="304800"/>
              <a:chOff x="5867400" y="2514600"/>
              <a:chExt cx="609600" cy="304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04800" y="1524000"/>
              <a:ext cx="609600" cy="304800"/>
              <a:chOff x="5867400" y="2514600"/>
              <a:chExt cx="609600" cy="304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81000" y="990600"/>
              <a:ext cx="609600" cy="304800"/>
              <a:chOff x="5867400" y="2514600"/>
              <a:chExt cx="609600" cy="3048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04800" y="685800"/>
              <a:ext cx="47244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28600" y="1143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451366" y="358723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</a:t>
            </a:r>
            <a:r>
              <a:rPr lang="en-US" dirty="0" smtClean="0"/>
              <a:t>....</a:t>
            </a:r>
            <a:r>
              <a:rPr lang="bn-BD" dirty="0" smtClean="0"/>
              <a:t>......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280166" y="36634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5400000">
            <a:off x="1441966" y="35872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.................................................................. 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3282434" y="36634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</a:t>
            </a:r>
            <a:r>
              <a:rPr lang="en-US" dirty="0" smtClean="0"/>
              <a:t>..</a:t>
            </a:r>
            <a:r>
              <a:rPr lang="bn-BD" dirty="0" smtClean="0"/>
              <a:t>..... 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33400" y="1524000"/>
            <a:ext cx="2133600" cy="685800"/>
            <a:chOff x="533400" y="2438400"/>
            <a:chExt cx="2743200" cy="838200"/>
          </a:xfrm>
        </p:grpSpPr>
        <p:grpSp>
          <p:nvGrpSpPr>
            <p:cNvPr id="74" name="Group 73"/>
            <p:cNvGrpSpPr/>
            <p:nvPr/>
          </p:nvGrpSpPr>
          <p:grpSpPr>
            <a:xfrm>
              <a:off x="2438400" y="2895600"/>
              <a:ext cx="457200" cy="304800"/>
              <a:chOff x="5867400" y="2514600"/>
              <a:chExt cx="609600" cy="3048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828800" y="2895600"/>
              <a:ext cx="457200" cy="304800"/>
              <a:chOff x="5867400" y="2514600"/>
              <a:chExt cx="609600" cy="3048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219200" y="2895600"/>
              <a:ext cx="457200" cy="304800"/>
              <a:chOff x="5867400" y="2514600"/>
              <a:chExt cx="609600" cy="304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09600" y="2971800"/>
              <a:ext cx="457200" cy="304800"/>
              <a:chOff x="5867400" y="2514600"/>
              <a:chExt cx="609600" cy="3048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286000" y="2438400"/>
              <a:ext cx="457200" cy="304800"/>
              <a:chOff x="5867400" y="2514600"/>
              <a:chExt cx="609600" cy="3048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752600" y="2514600"/>
              <a:ext cx="457200" cy="304800"/>
              <a:chOff x="5867400" y="2514600"/>
              <a:chExt cx="609600" cy="304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143000" y="2438400"/>
              <a:ext cx="457200" cy="304800"/>
              <a:chOff x="5867400" y="2514600"/>
              <a:chExt cx="609600" cy="3048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33400" y="2438400"/>
              <a:ext cx="457200" cy="304800"/>
              <a:chOff x="5867400" y="2514600"/>
              <a:chExt cx="609600" cy="3048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819400" y="2590800"/>
              <a:ext cx="457200" cy="304800"/>
              <a:chOff x="5867400" y="2514600"/>
              <a:chExt cx="609600" cy="3048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sp>
        <p:nvSpPr>
          <p:cNvPr id="120" name="Rectangle 119"/>
          <p:cNvSpPr/>
          <p:nvPr/>
        </p:nvSpPr>
        <p:spPr>
          <a:xfrm>
            <a:off x="0" y="24384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934200" y="36576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প্রত্যেকে ৩ টি</a:t>
            </a:r>
            <a:endParaRPr lang="en-US" sz="3200" b="1" dirty="0"/>
          </a:p>
        </p:txBody>
      </p:sp>
      <p:sp>
        <p:nvSpPr>
          <p:cNvPr id="122" name="Rectangle 121"/>
          <p:cNvSpPr/>
          <p:nvPr/>
        </p:nvSpPr>
        <p:spPr>
          <a:xfrm>
            <a:off x="457200" y="1447800"/>
            <a:ext cx="2286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/>
          <p:cNvGrpSpPr/>
          <p:nvPr/>
        </p:nvGrpSpPr>
        <p:grpSpPr>
          <a:xfrm>
            <a:off x="4114800" y="1752600"/>
            <a:ext cx="2057400" cy="304800"/>
            <a:chOff x="4114800" y="1752600"/>
            <a:chExt cx="2057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4114800" y="1752600"/>
              <a:ext cx="381000" cy="304800"/>
              <a:chOff x="5867400" y="2514600"/>
              <a:chExt cx="609600" cy="304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5791200" y="1752600"/>
              <a:ext cx="381000" cy="304800"/>
              <a:chOff x="5867400" y="2514600"/>
              <a:chExt cx="609600" cy="3048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029200" y="1752600"/>
              <a:ext cx="381000" cy="304800"/>
              <a:chOff x="5867400" y="2514600"/>
              <a:chExt cx="609600" cy="3048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304800" y="2667000"/>
            <a:ext cx="1905000" cy="609600"/>
            <a:chOff x="990600" y="3429000"/>
            <a:chExt cx="2209800" cy="7620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2133600" y="3505200"/>
              <a:ext cx="457200" cy="304800"/>
              <a:chOff x="5867400" y="2514600"/>
              <a:chExt cx="609600" cy="3048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600200" y="3429000"/>
              <a:ext cx="457200" cy="304800"/>
              <a:chOff x="5867400" y="2514600"/>
              <a:chExt cx="609600" cy="3048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990600" y="3429000"/>
              <a:ext cx="457200" cy="304800"/>
              <a:chOff x="5867400" y="2514600"/>
              <a:chExt cx="609600" cy="3048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295400" y="3810000"/>
              <a:ext cx="457200" cy="304800"/>
              <a:chOff x="5867400" y="2514600"/>
              <a:chExt cx="609600" cy="3048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057400" y="3886200"/>
              <a:ext cx="457200" cy="304800"/>
              <a:chOff x="5867400" y="2514600"/>
              <a:chExt cx="609600" cy="3048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2743200" y="3505200"/>
              <a:ext cx="457200" cy="304800"/>
              <a:chOff x="5867400" y="2514600"/>
              <a:chExt cx="609600" cy="30480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6" name="Rectangle 145"/>
          <p:cNvSpPr/>
          <p:nvPr/>
        </p:nvSpPr>
        <p:spPr>
          <a:xfrm>
            <a:off x="838200" y="2819400"/>
            <a:ext cx="2133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962400" y="3581400"/>
            <a:ext cx="228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2400" y="2514600"/>
            <a:ext cx="2209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457200" y="3657600"/>
            <a:ext cx="1066800" cy="609600"/>
            <a:chOff x="1752600" y="4495800"/>
            <a:chExt cx="914400" cy="8382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1981200" y="5029200"/>
              <a:ext cx="381000" cy="304800"/>
              <a:chOff x="5867400" y="2514600"/>
              <a:chExt cx="609600" cy="3048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2286000" y="4572000"/>
              <a:ext cx="381000" cy="304800"/>
              <a:chOff x="5867400" y="2514600"/>
              <a:chExt cx="609600" cy="3048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1752600" y="4495800"/>
              <a:ext cx="381000" cy="304800"/>
              <a:chOff x="5867400" y="2514600"/>
              <a:chExt cx="609600" cy="30480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/>
          <p:cNvSpPr txBox="1"/>
          <p:nvPr/>
        </p:nvSpPr>
        <p:spPr>
          <a:xfrm>
            <a:off x="304800" y="3200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...................................................................................................................................................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28600" y="3581400"/>
            <a:ext cx="1600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304800" y="4495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.............................................................................................................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800" y="160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 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972239" y="2590800"/>
            <a:ext cx="1943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প্রত্যেকে ২ টি</a:t>
            </a:r>
            <a:endParaRPr lang="en-US" sz="32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28600" y="2133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............................................................................................................</a:t>
            </a:r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4038600" y="2514600"/>
            <a:ext cx="2209800" cy="838200"/>
            <a:chOff x="4038600" y="2514600"/>
            <a:chExt cx="2209800" cy="838200"/>
          </a:xfrm>
        </p:grpSpPr>
        <p:grpSp>
          <p:nvGrpSpPr>
            <p:cNvPr id="124" name="Group 123"/>
            <p:cNvGrpSpPr/>
            <p:nvPr/>
          </p:nvGrpSpPr>
          <p:grpSpPr>
            <a:xfrm>
              <a:off x="5867400" y="2514600"/>
              <a:ext cx="381000" cy="304800"/>
              <a:chOff x="5867400" y="2514600"/>
              <a:chExt cx="609600" cy="30480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038600" y="2590800"/>
              <a:ext cx="381000" cy="304800"/>
              <a:chOff x="5867400" y="2514600"/>
              <a:chExt cx="609600" cy="3048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953000" y="2590800"/>
              <a:ext cx="381000" cy="304800"/>
              <a:chOff x="5867400" y="2514600"/>
              <a:chExt cx="609600" cy="3048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867400" y="2971800"/>
              <a:ext cx="381000" cy="304800"/>
              <a:chOff x="5867400" y="2514600"/>
              <a:chExt cx="609600" cy="304800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953000" y="2971800"/>
              <a:ext cx="381000" cy="304800"/>
              <a:chOff x="5867400" y="2514600"/>
              <a:chExt cx="609600" cy="3048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4038600" y="3048000"/>
              <a:ext cx="381000" cy="304800"/>
              <a:chOff x="5867400" y="2514600"/>
              <a:chExt cx="609600" cy="3048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8" name="Group 227"/>
          <p:cNvGrpSpPr/>
          <p:nvPr/>
        </p:nvGrpSpPr>
        <p:grpSpPr>
          <a:xfrm>
            <a:off x="4038600" y="3581400"/>
            <a:ext cx="2133600" cy="1066800"/>
            <a:chOff x="4038600" y="3581400"/>
            <a:chExt cx="2133600" cy="10668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5791200" y="3581400"/>
              <a:ext cx="381000" cy="304800"/>
              <a:chOff x="5867400" y="2514600"/>
              <a:chExt cx="609600" cy="30480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4876800" y="3581400"/>
              <a:ext cx="381000" cy="304800"/>
              <a:chOff x="5867400" y="2514600"/>
              <a:chExt cx="609600" cy="304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038600" y="3581400"/>
              <a:ext cx="381000" cy="304800"/>
              <a:chOff x="5867400" y="2514600"/>
              <a:chExt cx="609600" cy="3048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953000" y="4343400"/>
              <a:ext cx="381000" cy="304800"/>
              <a:chOff x="5867400" y="2514600"/>
              <a:chExt cx="609600" cy="30480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4038600" y="4343400"/>
              <a:ext cx="381000" cy="304800"/>
              <a:chOff x="5867400" y="2514600"/>
              <a:chExt cx="609600" cy="3048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953000" y="3962400"/>
              <a:ext cx="381000" cy="304800"/>
              <a:chOff x="5867400" y="2514600"/>
              <a:chExt cx="609600" cy="30480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4038600" y="3962400"/>
              <a:ext cx="381000" cy="304800"/>
              <a:chOff x="5867400" y="2514600"/>
              <a:chExt cx="609600" cy="304800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5791200" y="4343400"/>
              <a:ext cx="381000" cy="304800"/>
              <a:chOff x="5867400" y="2514600"/>
              <a:chExt cx="609600" cy="304800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791200" y="3962400"/>
              <a:ext cx="381000" cy="304800"/>
              <a:chOff x="5867400" y="2514600"/>
              <a:chExt cx="609600" cy="3048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3886200" y="4876800"/>
            <a:ext cx="2514600" cy="609600"/>
            <a:chOff x="3886200" y="4876800"/>
            <a:chExt cx="2514600" cy="609600"/>
          </a:xfrm>
        </p:grpSpPr>
        <p:grpSp>
          <p:nvGrpSpPr>
            <p:cNvPr id="270" name="Group 269"/>
            <p:cNvGrpSpPr/>
            <p:nvPr/>
          </p:nvGrpSpPr>
          <p:grpSpPr>
            <a:xfrm>
              <a:off x="3886200" y="4876800"/>
              <a:ext cx="685800" cy="609600"/>
              <a:chOff x="2514600" y="5029200"/>
              <a:chExt cx="914400" cy="685800"/>
            </a:xfrm>
          </p:grpSpPr>
          <p:grpSp>
            <p:nvGrpSpPr>
              <p:cNvPr id="271" name="Group 209"/>
              <p:cNvGrpSpPr/>
              <p:nvPr/>
            </p:nvGrpSpPr>
            <p:grpSpPr>
              <a:xfrm>
                <a:off x="30480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281" name="Oval 280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12"/>
              <p:cNvGrpSpPr/>
              <p:nvPr/>
            </p:nvGrpSpPr>
            <p:grpSpPr>
              <a:xfrm>
                <a:off x="25908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279" name="Oval 278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215"/>
              <p:cNvGrpSpPr/>
              <p:nvPr/>
            </p:nvGrpSpPr>
            <p:grpSpPr>
              <a:xfrm>
                <a:off x="25146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277" name="Oval 276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49"/>
              <p:cNvGrpSpPr/>
              <p:nvPr/>
            </p:nvGrpSpPr>
            <p:grpSpPr>
              <a:xfrm>
                <a:off x="30480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6" name="Group 295"/>
            <p:cNvGrpSpPr/>
            <p:nvPr/>
          </p:nvGrpSpPr>
          <p:grpSpPr>
            <a:xfrm>
              <a:off x="5715000" y="4876800"/>
              <a:ext cx="685800" cy="609600"/>
              <a:chOff x="2514600" y="5029200"/>
              <a:chExt cx="914400" cy="685800"/>
            </a:xfrm>
          </p:grpSpPr>
          <p:grpSp>
            <p:nvGrpSpPr>
              <p:cNvPr id="297" name="Group 209"/>
              <p:cNvGrpSpPr/>
              <p:nvPr/>
            </p:nvGrpSpPr>
            <p:grpSpPr>
              <a:xfrm>
                <a:off x="30480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07" name="Oval 306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12"/>
              <p:cNvGrpSpPr/>
              <p:nvPr/>
            </p:nvGrpSpPr>
            <p:grpSpPr>
              <a:xfrm>
                <a:off x="25908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05" name="Oval 304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15"/>
              <p:cNvGrpSpPr/>
              <p:nvPr/>
            </p:nvGrpSpPr>
            <p:grpSpPr>
              <a:xfrm>
                <a:off x="25146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03" name="Oval 302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49"/>
              <p:cNvGrpSpPr/>
              <p:nvPr/>
            </p:nvGrpSpPr>
            <p:grpSpPr>
              <a:xfrm>
                <a:off x="30480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9" name="Group 308"/>
            <p:cNvGrpSpPr/>
            <p:nvPr/>
          </p:nvGrpSpPr>
          <p:grpSpPr>
            <a:xfrm>
              <a:off x="4800600" y="4876800"/>
              <a:ext cx="685800" cy="609600"/>
              <a:chOff x="2514600" y="5029200"/>
              <a:chExt cx="914400" cy="685800"/>
            </a:xfrm>
          </p:grpSpPr>
          <p:grpSp>
            <p:nvGrpSpPr>
              <p:cNvPr id="310" name="Group 209"/>
              <p:cNvGrpSpPr/>
              <p:nvPr/>
            </p:nvGrpSpPr>
            <p:grpSpPr>
              <a:xfrm>
                <a:off x="30480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20" name="Oval 319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212"/>
              <p:cNvGrpSpPr/>
              <p:nvPr/>
            </p:nvGrpSpPr>
            <p:grpSpPr>
              <a:xfrm>
                <a:off x="2590800" y="5029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18" name="Oval 317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215"/>
              <p:cNvGrpSpPr/>
              <p:nvPr/>
            </p:nvGrpSpPr>
            <p:grpSpPr>
              <a:xfrm>
                <a:off x="25146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16" name="Oval 315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249"/>
              <p:cNvGrpSpPr/>
              <p:nvPr/>
            </p:nvGrpSpPr>
            <p:grpSpPr>
              <a:xfrm>
                <a:off x="3048000" y="5410200"/>
                <a:ext cx="381000" cy="304800"/>
                <a:chOff x="5867400" y="2514600"/>
                <a:chExt cx="609600" cy="304800"/>
              </a:xfrm>
            </p:grpSpPr>
            <p:sp>
              <p:nvSpPr>
                <p:cNvPr id="314" name="Oval 313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24" name="TextBox 323"/>
          <p:cNvSpPr txBox="1"/>
          <p:nvPr/>
        </p:nvSpPr>
        <p:spPr>
          <a:xfrm>
            <a:off x="228600" y="5410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>
            <a:off x="6934200" y="4876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প্রত্যেকে ৪ 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2971800" y="1600200"/>
            <a:ext cx="533400" cy="457200"/>
            <a:chOff x="2971800" y="1600200"/>
            <a:chExt cx="533400" cy="457200"/>
          </a:xfrm>
        </p:grpSpPr>
        <p:sp>
          <p:nvSpPr>
            <p:cNvPr id="218" name="Oval 217"/>
            <p:cNvSpPr/>
            <p:nvPr/>
          </p:nvSpPr>
          <p:spPr>
            <a:xfrm>
              <a:off x="3276600" y="16764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971800" y="19050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2971800" y="16002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590800" y="2590800"/>
            <a:ext cx="990600" cy="609600"/>
            <a:chOff x="2590800" y="2590800"/>
            <a:chExt cx="990600" cy="609600"/>
          </a:xfrm>
        </p:grpSpPr>
        <p:sp>
          <p:nvSpPr>
            <p:cNvPr id="217" name="Oval 216"/>
            <p:cNvSpPr/>
            <p:nvPr/>
          </p:nvSpPr>
          <p:spPr>
            <a:xfrm>
              <a:off x="2590800" y="2590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971800" y="30480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352800" y="30480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2590800" y="30480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276600" y="2590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2971800" y="2590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2133600" y="3505200"/>
            <a:ext cx="1371600" cy="914400"/>
            <a:chOff x="2133600" y="3505200"/>
            <a:chExt cx="1371600" cy="914400"/>
          </a:xfrm>
        </p:grpSpPr>
        <p:sp>
          <p:nvSpPr>
            <p:cNvPr id="235" name="Oval 234"/>
            <p:cNvSpPr/>
            <p:nvPr/>
          </p:nvSpPr>
          <p:spPr>
            <a:xfrm>
              <a:off x="2895600" y="4038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438400" y="38862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3048000" y="3733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2133600" y="4038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2133600" y="3657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2819400" y="35052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124200" y="42672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3276600" y="35814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667000" y="42672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09600" y="4876800"/>
            <a:ext cx="2819400" cy="533400"/>
            <a:chOff x="609600" y="4876800"/>
            <a:chExt cx="2819400" cy="533400"/>
          </a:xfrm>
        </p:grpSpPr>
        <p:sp>
          <p:nvSpPr>
            <p:cNvPr id="251" name="Oval 250"/>
            <p:cNvSpPr/>
            <p:nvPr/>
          </p:nvSpPr>
          <p:spPr>
            <a:xfrm>
              <a:off x="2971800" y="4876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09600" y="4876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2133600" y="4876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1752600" y="5181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371600" y="5181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1600200" y="4876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914400" y="5257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066800" y="49530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2819400" y="5181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2514600" y="48768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200400" y="51054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2286000" y="5181600"/>
              <a:ext cx="2286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1" grpId="0"/>
      <p:bldP spid="122" grpId="0" animBg="1"/>
      <p:bldP spid="148" grpId="0" animBg="1"/>
      <p:bldP spid="169" grpId="0" animBg="1"/>
      <p:bldP spid="174" grpId="0"/>
      <p:bldP spid="175" grpId="0"/>
      <p:bldP spid="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09600" y="990600"/>
            <a:ext cx="2057400" cy="1143000"/>
            <a:chOff x="762000" y="838200"/>
            <a:chExt cx="2133600" cy="1143000"/>
          </a:xfrm>
        </p:grpSpPr>
        <p:grpSp>
          <p:nvGrpSpPr>
            <p:cNvPr id="12" name="Group 11"/>
            <p:cNvGrpSpPr/>
            <p:nvPr/>
          </p:nvGrpSpPr>
          <p:grpSpPr>
            <a:xfrm>
              <a:off x="2514600" y="1219200"/>
              <a:ext cx="381000" cy="304800"/>
              <a:chOff x="5867400" y="2514600"/>
              <a:chExt cx="609600" cy="304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5000" y="1219200"/>
              <a:ext cx="381000" cy="304800"/>
              <a:chOff x="5867400" y="2514600"/>
              <a:chExt cx="609600" cy="304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95400" y="1219200"/>
              <a:ext cx="381000" cy="304800"/>
              <a:chOff x="5867400" y="2514600"/>
              <a:chExt cx="609600" cy="304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62000" y="1219200"/>
              <a:ext cx="381000" cy="304800"/>
              <a:chOff x="5867400" y="2514600"/>
              <a:chExt cx="609600" cy="304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14600" y="838200"/>
              <a:ext cx="381000" cy="304800"/>
              <a:chOff x="5867400" y="2514600"/>
              <a:chExt cx="609600" cy="304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905000" y="838200"/>
              <a:ext cx="381000" cy="304800"/>
              <a:chOff x="5867400" y="2514600"/>
              <a:chExt cx="6096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95400" y="838200"/>
              <a:ext cx="381000" cy="304800"/>
              <a:chOff x="5867400" y="2514600"/>
              <a:chExt cx="609600" cy="304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62000" y="838200"/>
              <a:ext cx="381000" cy="304800"/>
              <a:chOff x="5867400" y="2514600"/>
              <a:chExt cx="609600" cy="304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438400" y="1600200"/>
              <a:ext cx="381000" cy="304800"/>
              <a:chOff x="5867400" y="2514600"/>
              <a:chExt cx="609600" cy="304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828800" y="1600200"/>
              <a:ext cx="381000" cy="304800"/>
              <a:chOff x="5867400" y="2514600"/>
              <a:chExt cx="609600" cy="3048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295400" y="1600200"/>
              <a:ext cx="381000" cy="304800"/>
              <a:chOff x="5867400" y="2514600"/>
              <a:chExt cx="609600" cy="3048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62000" y="1676400"/>
              <a:ext cx="381000" cy="304800"/>
              <a:chOff x="5867400" y="2514600"/>
              <a:chExt cx="609600" cy="3048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381000" y="685800"/>
            <a:ext cx="2438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5562600" y="1143000"/>
            <a:ext cx="1101436" cy="838200"/>
            <a:chOff x="6400800" y="990600"/>
            <a:chExt cx="1101436" cy="838200"/>
          </a:xfrm>
        </p:grpSpPr>
        <p:grpSp>
          <p:nvGrpSpPr>
            <p:cNvPr id="73" name="Group 72"/>
            <p:cNvGrpSpPr/>
            <p:nvPr/>
          </p:nvGrpSpPr>
          <p:grpSpPr>
            <a:xfrm>
              <a:off x="6400800" y="990600"/>
              <a:ext cx="415636" cy="304800"/>
              <a:chOff x="5867400" y="2514600"/>
              <a:chExt cx="609600" cy="3048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010400" y="990600"/>
              <a:ext cx="415636" cy="304800"/>
              <a:chOff x="5867400" y="2514600"/>
              <a:chExt cx="609600" cy="3048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477000" y="1524000"/>
              <a:ext cx="415636" cy="304800"/>
              <a:chOff x="5867400" y="2514600"/>
              <a:chExt cx="609600" cy="3048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086600" y="1447800"/>
              <a:ext cx="415636" cy="304800"/>
              <a:chOff x="5867400" y="2514600"/>
              <a:chExt cx="609600" cy="3048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" name="Rectangle 102"/>
          <p:cNvSpPr/>
          <p:nvPr/>
        </p:nvSpPr>
        <p:spPr>
          <a:xfrm>
            <a:off x="5181600" y="990600"/>
            <a:ext cx="1828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1447800" y="2514599"/>
          <a:ext cx="5486400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4" imgW="622080" imgH="152280" progId="Equation.3">
                  <p:embed/>
                </p:oleObj>
              </mc:Choice>
              <mc:Fallback>
                <p:oleObj name="Equation" r:id="rId4" imgW="622080" imgH="152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599"/>
                        <a:ext cx="5486400" cy="914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Group 97"/>
          <p:cNvGrpSpPr/>
          <p:nvPr/>
        </p:nvGrpSpPr>
        <p:grpSpPr>
          <a:xfrm>
            <a:off x="1447800" y="3200400"/>
            <a:ext cx="5410200" cy="628698"/>
            <a:chOff x="2057400" y="4724400"/>
            <a:chExt cx="5410200" cy="1090692"/>
          </a:xfrm>
        </p:grpSpPr>
        <p:sp>
          <p:nvSpPr>
            <p:cNvPr id="90" name="TextBox 89"/>
            <p:cNvSpPr txBox="1"/>
            <p:nvPr/>
          </p:nvSpPr>
          <p:spPr>
            <a:xfrm>
              <a:off x="2057400" y="4800599"/>
              <a:ext cx="990600" cy="10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বারো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52800" y="4800599"/>
              <a:ext cx="1066800" cy="10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343400" y="4800599"/>
              <a:ext cx="1066800" cy="10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তিন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257800" y="4724400"/>
              <a:ext cx="1219200" cy="10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সমান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29400" y="4724400"/>
              <a:ext cx="838200" cy="10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চার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66800" y="4343400"/>
            <a:ext cx="5334000" cy="1015663"/>
            <a:chOff x="1066800" y="4038600"/>
            <a:chExt cx="5334000" cy="1015663"/>
          </a:xfrm>
        </p:grpSpPr>
        <p:sp>
          <p:nvSpPr>
            <p:cNvPr id="99" name="TextBox 98"/>
            <p:cNvSpPr txBox="1"/>
            <p:nvPr/>
          </p:nvSpPr>
          <p:spPr>
            <a:xfrm>
              <a:off x="1066800" y="41910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905000" y="4343400"/>
            <a:ext cx="109728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1" name="Equation" r:id="rId6" imgW="126720" imgH="126720" progId="Equation.3">
                    <p:embed/>
                  </p:oleObj>
                </mc:Choice>
                <mc:Fallback>
                  <p:oleObj name="Equation" r:id="rId6" imgW="126720" imgH="12672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343400"/>
                          <a:ext cx="109728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2895600" y="4114800"/>
              <a:ext cx="76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14800" y="4038600"/>
              <a:ext cx="106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86400" y="41910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143000" y="5410200"/>
            <a:ext cx="5791200" cy="1153418"/>
            <a:chOff x="1066800" y="5029200"/>
            <a:chExt cx="5791200" cy="1153418"/>
          </a:xfrm>
        </p:grpSpPr>
        <p:sp>
          <p:nvSpPr>
            <p:cNvPr id="107" name="TextBox 106"/>
            <p:cNvSpPr txBox="1"/>
            <p:nvPr/>
          </p:nvSpPr>
          <p:spPr>
            <a:xfrm>
              <a:off x="1066800" y="502920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বস্তু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048000" y="51816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দল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648200" y="5105400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প্রত্যেক  দলে বিস্কুটের সংখ্যা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971800" y="914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বিস্কুট  তিন জনকে সমানভাবে ভাগ করে দিলে একজন পাবে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39000" y="1447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বিস্কুট </a:t>
            </a:r>
            <a:r>
              <a:rPr lang="bn-BD" b="1" dirty="0" smtClean="0">
                <a:solidFill>
                  <a:srgbClr val="FF0000"/>
                </a:solidFill>
              </a:rPr>
              <a:t>।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81800" y="5410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কারণ                      ভাগ হচ্ছে গুণের বিপরীত।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7391400" y="5486400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8" imgW="609480" imgH="152280" progId="Equation.3">
                  <p:embed/>
                </p:oleObj>
              </mc:Choice>
              <mc:Fallback>
                <p:oleObj name="Equation" r:id="rId8" imgW="609480" imgH="1522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486400"/>
                        <a:ext cx="1752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03" grpId="0" animBg="1"/>
      <p:bldP spid="87" grpId="0"/>
      <p:bldP spid="89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0306" y="228599"/>
            <a:ext cx="833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৬টি বিস্কুট ৩ জনকে সমানভাবে ভাগ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দিলে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 বিস্কুট পাবে ?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04800" y="2590801"/>
            <a:ext cx="2743200" cy="228600"/>
            <a:chOff x="914400" y="1981200"/>
            <a:chExt cx="3124200" cy="304800"/>
          </a:xfrm>
        </p:grpSpPr>
        <p:grpSp>
          <p:nvGrpSpPr>
            <p:cNvPr id="21" name="Group 20"/>
            <p:cNvGrpSpPr/>
            <p:nvPr/>
          </p:nvGrpSpPr>
          <p:grpSpPr>
            <a:xfrm>
              <a:off x="3657600" y="1981200"/>
              <a:ext cx="381000" cy="304800"/>
              <a:chOff x="5867400" y="2514600"/>
              <a:chExt cx="609600" cy="304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24200" y="1981200"/>
              <a:ext cx="381000" cy="304800"/>
              <a:chOff x="5867400" y="2514600"/>
              <a:chExt cx="609600" cy="304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14600" y="1981200"/>
              <a:ext cx="381000" cy="304800"/>
              <a:chOff x="5867400" y="2514600"/>
              <a:chExt cx="609600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81200" y="1981200"/>
              <a:ext cx="381000" cy="304800"/>
              <a:chOff x="5867400" y="2514600"/>
              <a:chExt cx="609600" cy="304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71600" y="1981200"/>
              <a:ext cx="381000" cy="304800"/>
              <a:chOff x="5867400" y="2514600"/>
              <a:chExt cx="609600" cy="304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14400" y="1981200"/>
              <a:ext cx="381000" cy="304800"/>
              <a:chOff x="5867400" y="2514600"/>
              <a:chExt cx="609600" cy="304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3505200" y="2438401"/>
            <a:ext cx="3352800" cy="523220"/>
            <a:chOff x="3505200" y="1600200"/>
            <a:chExt cx="3352800" cy="523220"/>
          </a:xfrm>
        </p:grpSpPr>
        <p:sp>
          <p:nvSpPr>
            <p:cNvPr id="59" name="TextBox 58"/>
            <p:cNvSpPr txBox="1"/>
            <p:nvPr/>
          </p:nvSpPr>
          <p:spPr>
            <a:xfrm>
              <a:off x="3505200" y="1600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১ম জন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95800" y="1600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২য় জন 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86400" y="1600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৩য় জন 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886200" y="3276601"/>
            <a:ext cx="2209800" cy="304800"/>
            <a:chOff x="3886200" y="2438400"/>
            <a:chExt cx="2209800" cy="304800"/>
          </a:xfrm>
        </p:grpSpPr>
        <p:grpSp>
          <p:nvGrpSpPr>
            <p:cNvPr id="43" name="Group 42"/>
            <p:cNvGrpSpPr/>
            <p:nvPr/>
          </p:nvGrpSpPr>
          <p:grpSpPr>
            <a:xfrm>
              <a:off x="5715000" y="2438400"/>
              <a:ext cx="381000" cy="304800"/>
              <a:chOff x="5867400" y="2514600"/>
              <a:chExt cx="609600" cy="304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876800" y="2438400"/>
              <a:ext cx="346364" cy="228600"/>
              <a:chOff x="5867400" y="2514600"/>
              <a:chExt cx="609600" cy="3048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886200" y="2438400"/>
              <a:ext cx="346364" cy="228600"/>
              <a:chOff x="5867400" y="2514600"/>
              <a:chExt cx="609600" cy="304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867400" y="25908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867400" y="2514600"/>
                <a:ext cx="609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3657600" y="3124201"/>
            <a:ext cx="2667000" cy="609600"/>
            <a:chOff x="3657600" y="2286000"/>
            <a:chExt cx="2667000" cy="609600"/>
          </a:xfrm>
        </p:grpSpPr>
        <p:sp>
          <p:nvSpPr>
            <p:cNvPr id="66" name="Oval 65"/>
            <p:cNvSpPr/>
            <p:nvPr/>
          </p:nvSpPr>
          <p:spPr>
            <a:xfrm>
              <a:off x="3657600" y="2286000"/>
              <a:ext cx="8382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648200" y="2286000"/>
              <a:ext cx="762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562600" y="2286000"/>
              <a:ext cx="7620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3390901"/>
            <a:ext cx="2743200" cy="647700"/>
            <a:chOff x="304800" y="2743200"/>
            <a:chExt cx="2590800" cy="4572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304800" y="2819400"/>
              <a:ext cx="1676400" cy="304800"/>
              <a:chOff x="304800" y="2819400"/>
              <a:chExt cx="1676400" cy="3048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04800" y="2819400"/>
                <a:ext cx="381000" cy="304800"/>
                <a:chOff x="5867400" y="2514600"/>
                <a:chExt cx="609600" cy="3048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600200" y="2819400"/>
                <a:ext cx="381000" cy="304800"/>
                <a:chOff x="5867400" y="2514600"/>
                <a:chExt cx="609600" cy="30480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990600" y="2819400"/>
                <a:ext cx="381000" cy="304800"/>
                <a:chOff x="5867400" y="2514600"/>
                <a:chExt cx="609600" cy="30480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0" name="Oval 69"/>
            <p:cNvSpPr/>
            <p:nvPr/>
          </p:nvSpPr>
          <p:spPr>
            <a:xfrm>
              <a:off x="2590800" y="27432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90800" y="3048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09800" y="28956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81000" y="4277380"/>
            <a:ext cx="2743200" cy="523221"/>
            <a:chOff x="381000" y="3810000"/>
            <a:chExt cx="2438400" cy="152400"/>
          </a:xfrm>
        </p:grpSpPr>
        <p:sp>
          <p:nvSpPr>
            <p:cNvPr id="63" name="Oval 62"/>
            <p:cNvSpPr/>
            <p:nvPr/>
          </p:nvSpPr>
          <p:spPr>
            <a:xfrm>
              <a:off x="3810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382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1336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7526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2954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514600" y="3810000"/>
              <a:ext cx="304800" cy="152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962400" y="4419601"/>
            <a:ext cx="2362200" cy="489857"/>
            <a:chOff x="3962400" y="3581400"/>
            <a:chExt cx="2362200" cy="489857"/>
          </a:xfrm>
        </p:grpSpPr>
        <p:grpSp>
          <p:nvGrpSpPr>
            <p:cNvPr id="129" name="Group 128"/>
            <p:cNvGrpSpPr/>
            <p:nvPr/>
          </p:nvGrpSpPr>
          <p:grpSpPr>
            <a:xfrm>
              <a:off x="5892800" y="3657600"/>
              <a:ext cx="431800" cy="413657"/>
              <a:chOff x="3581400" y="5029200"/>
              <a:chExt cx="342900" cy="566057"/>
            </a:xfrm>
          </p:grpSpPr>
          <p:grpSp>
            <p:nvGrpSpPr>
              <p:cNvPr id="130" name="Group 84"/>
              <p:cNvGrpSpPr/>
              <p:nvPr/>
            </p:nvGrpSpPr>
            <p:grpSpPr>
              <a:xfrm>
                <a:off x="3581400" y="50292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87"/>
              <p:cNvGrpSpPr/>
              <p:nvPr/>
            </p:nvGrpSpPr>
            <p:grpSpPr>
              <a:xfrm>
                <a:off x="3581400" y="53340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3" name="Group 142"/>
            <p:cNvGrpSpPr/>
            <p:nvPr/>
          </p:nvGrpSpPr>
          <p:grpSpPr>
            <a:xfrm>
              <a:off x="3962400" y="3581400"/>
              <a:ext cx="381000" cy="337457"/>
              <a:chOff x="3581400" y="5029200"/>
              <a:chExt cx="342900" cy="566057"/>
            </a:xfrm>
          </p:grpSpPr>
          <p:grpSp>
            <p:nvGrpSpPr>
              <p:cNvPr id="144" name="Group 84"/>
              <p:cNvGrpSpPr/>
              <p:nvPr/>
            </p:nvGrpSpPr>
            <p:grpSpPr>
              <a:xfrm>
                <a:off x="3581400" y="50292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87"/>
              <p:cNvGrpSpPr/>
              <p:nvPr/>
            </p:nvGrpSpPr>
            <p:grpSpPr>
              <a:xfrm>
                <a:off x="3581400" y="53340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4953000" y="3657600"/>
              <a:ext cx="444500" cy="337457"/>
              <a:chOff x="3581400" y="5029200"/>
              <a:chExt cx="342900" cy="566057"/>
            </a:xfrm>
          </p:grpSpPr>
          <p:grpSp>
            <p:nvGrpSpPr>
              <p:cNvPr id="137" name="Group 84"/>
              <p:cNvGrpSpPr/>
              <p:nvPr/>
            </p:nvGrpSpPr>
            <p:grpSpPr>
              <a:xfrm>
                <a:off x="3581400" y="50292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87"/>
              <p:cNvGrpSpPr/>
              <p:nvPr/>
            </p:nvGrpSpPr>
            <p:grpSpPr>
              <a:xfrm>
                <a:off x="3581400" y="5334000"/>
                <a:ext cx="342900" cy="261257"/>
                <a:chOff x="5867400" y="2514600"/>
                <a:chExt cx="609600" cy="304800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5867400" y="25908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5867400" y="2514600"/>
                  <a:ext cx="609600" cy="228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3733800" y="4267201"/>
            <a:ext cx="2743200" cy="838199"/>
            <a:chOff x="3733800" y="3429000"/>
            <a:chExt cx="2743200" cy="838199"/>
          </a:xfrm>
        </p:grpSpPr>
        <p:sp>
          <p:nvSpPr>
            <p:cNvPr id="153" name="Oval 152"/>
            <p:cNvSpPr/>
            <p:nvPr/>
          </p:nvSpPr>
          <p:spPr>
            <a:xfrm>
              <a:off x="4724400" y="3429000"/>
              <a:ext cx="8382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76900" y="3429000"/>
              <a:ext cx="800100" cy="8381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33800" y="3429000"/>
              <a:ext cx="8382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477000" y="312420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প্রত্যেকে ...... টী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781800" y="427738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প্রত্যেকে ...... টী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696200" y="27432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848600" y="3962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629400" y="2819401"/>
            <a:ext cx="2209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705600" y="4038601"/>
            <a:ext cx="2209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3" grpId="0"/>
      <p:bldP spid="164" grpId="0"/>
      <p:bldP spid="165" grpId="0"/>
      <p:bldP spid="166" grpId="0"/>
      <p:bldP spid="167" grpId="0" animBg="1"/>
      <p:bldP spid="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ti aligonj\Desktop\Jakir download\ros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4419600"/>
            <a:ext cx="9403251" cy="2362200"/>
            <a:chOff x="0" y="4419600"/>
            <a:chExt cx="9403251" cy="2362200"/>
          </a:xfrm>
        </p:grpSpPr>
        <p:sp>
          <p:nvSpPr>
            <p:cNvPr id="2" name="Wave 1"/>
            <p:cNvSpPr/>
            <p:nvPr/>
          </p:nvSpPr>
          <p:spPr>
            <a:xfrm>
              <a:off x="0" y="4419600"/>
              <a:ext cx="9144000" cy="23622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4843552"/>
              <a:ext cx="8686800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1500" b="1" cap="none" spc="6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সবাইকে</a:t>
              </a:r>
              <a:r>
                <a:rPr lang="bn-BD" sz="11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767352"/>
              <a:ext cx="9403251" cy="186204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11500" b="1" spc="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সবাইকে </a:t>
              </a:r>
              <a:endParaRPr lang="en-US" sz="115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04800" y="-228600"/>
            <a:ext cx="9753600" cy="4953000"/>
            <a:chOff x="-304800" y="-228600"/>
            <a:chExt cx="9753600" cy="4953000"/>
          </a:xfrm>
        </p:grpSpPr>
        <p:pic>
          <p:nvPicPr>
            <p:cNvPr id="4" name="Picture 2" descr="C:\Users\pti aligonj\Desktop\Jakir download\IMG_20130814_143359.jpg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75000"/>
            </a:blip>
            <a:srcRect/>
            <a:stretch>
              <a:fillRect/>
            </a:stretch>
          </p:blipFill>
          <p:spPr bwMode="auto">
            <a:xfrm>
              <a:off x="2133600" y="76200"/>
              <a:ext cx="4648200" cy="4648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7620000" y="22098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1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7620000" y="-2286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2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-304800" y="-228600"/>
              <a:ext cx="1828800" cy="2400300"/>
            </a:xfrm>
            <a:prstGeom prst="rect">
              <a:avLst/>
            </a:prstGeom>
            <a:noFill/>
          </p:spPr>
        </p:pic>
        <p:pic>
          <p:nvPicPr>
            <p:cNvPr id="13" name="Picture 2" descr="C:\Users\pti aligonj\Desktop\Jakir download\vlcsnap-2015-05-19-03h17m51s40.png"/>
            <p:cNvPicPr>
              <a:picLocks noChangeAspect="1" noChangeArrowheads="1"/>
            </p:cNvPicPr>
            <p:nvPr/>
          </p:nvPicPr>
          <p:blipFill>
            <a:blip r:embed="rId4" cstate="print"/>
            <a:srcRect l="37500" t="30000" r="32500"/>
            <a:stretch>
              <a:fillRect/>
            </a:stretch>
          </p:blipFill>
          <p:spPr bwMode="auto">
            <a:xfrm>
              <a:off x="-304800" y="2209800"/>
              <a:ext cx="1828800" cy="24003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7864284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881</TotalTime>
  <Words>168</Words>
  <Application>Microsoft Office PowerPoint</Application>
  <PresentationFormat>On-screen Show (4:3)</PresentationFormat>
  <Paragraphs>58</Paragraphs>
  <Slides>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117</cp:revision>
  <dcterms:created xsi:type="dcterms:W3CDTF">2006-08-16T00:00:00Z</dcterms:created>
  <dcterms:modified xsi:type="dcterms:W3CDTF">2020-05-03T10:36:31Z</dcterms:modified>
</cp:coreProperties>
</file>