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6" r:id="rId3"/>
    <p:sldId id="288" r:id="rId4"/>
    <p:sldId id="289" r:id="rId5"/>
    <p:sldId id="290" r:id="rId6"/>
    <p:sldId id="306" r:id="rId7"/>
    <p:sldId id="295" r:id="rId8"/>
    <p:sldId id="297" r:id="rId9"/>
    <p:sldId id="299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B5A"/>
    <a:srgbClr val="1DE35A"/>
    <a:srgbClr val="D6DA46"/>
    <a:srgbClr val="C2290A"/>
    <a:srgbClr val="D73217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17DA3-78F1-444F-B1BF-53475BDD0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16A47-E6E4-44BB-8723-6A0E5B6938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82398-C9B4-4BC4-964C-FD59C9337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8FB-CDA4-4763-968D-C89BD76D1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2F06E4C-21EE-42AA-8457-D73C20ED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641B8-2560-47CD-9CD1-0C06D2C06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43FF0-3343-49C4-838B-561E96D7D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31439-15EA-4722-ACCA-3D76A1E32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E7BB-FDC1-4F61-9FAB-F132FB46F5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7E75-2544-463F-8472-DF9F1C7B2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6C7D-52AA-4816-8260-8CD7B9ACE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F3EDFA4-7B83-4E03-90ED-DFB792AEA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33B5A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5" y="1600200"/>
            <a:ext cx="8032189" cy="470852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12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u="sng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u="sng" dirty="0" smtClean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>
              <a:solidFill>
                <a:srgbClr val="1DE3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37160" indent="0" algn="just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16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endParaRPr lang="en-US" sz="4800" dirty="0" smtClean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  <a:p>
            <a:pPr marL="137160" indent="0" algn="just">
              <a:buNone/>
            </a:pP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D6D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39912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28349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:- 01718-749127.</a:t>
            </a:r>
          </a:p>
          <a:p>
            <a:pPr marL="137160" indent="0" algn="ctr">
              <a:buNone/>
            </a:pPr>
            <a:r>
              <a:rPr lang="en-US" sz="1800" dirty="0">
                <a:latin typeface="NikoshBAN" pitchFamily="2" charset="0"/>
                <a:cs typeface="NikoshBAN" pitchFamily="2" charset="0"/>
              </a:rPr>
              <a:t>e-mail:-kakonict@gmail.com</a:t>
            </a:r>
          </a:p>
          <a:p>
            <a:pPr marL="137160" indent="0">
              <a:buNone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86" y="1600200"/>
            <a:ext cx="3548228" cy="4525963"/>
          </a:xfr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125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৬ষ্ঠ</a:t>
            </a:r>
          </a:p>
          <a:p>
            <a:pPr marL="13716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৫০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3716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y Pictures\pic-ta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68760"/>
            <a:ext cx="3733800" cy="23558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3056"/>
            <a:ext cx="3733800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64409" cy="2355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764409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000" u="sng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2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u="sng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1DE3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  <a:defRPr/>
            </a:pP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137160" indent="0" algn="just"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" indent="0" algn="just">
              <a:buNone/>
              <a:defRPr/>
            </a:pP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13716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2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31147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অপরুপ</a:t>
            </a:r>
            <a:r>
              <a:rPr lang="en-US" sz="3200" b="1" u="sng" dirty="0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D6D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b="1" u="sng" dirty="0">
              <a:solidFill>
                <a:srgbClr val="D6D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9" y="1086643"/>
            <a:ext cx="3935289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9" y="4005064"/>
            <a:ext cx="3935289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01764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6643"/>
            <a:ext cx="4017639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6101"/>
            <a:ext cx="3176587" cy="170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6101"/>
            <a:ext cx="32369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" y="4832887"/>
            <a:ext cx="3182937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1" y="2949739"/>
            <a:ext cx="32131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978905"/>
            <a:ext cx="32369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923374"/>
            <a:ext cx="3215031" cy="157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153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স্বাগতম</vt:lpstr>
      <vt:lpstr>শিক্ষক পরিচিতি </vt:lpstr>
      <vt:lpstr>পাঠ পরিচিতি </vt:lpstr>
      <vt:lpstr>PowerPoint Presentation</vt:lpstr>
      <vt:lpstr>আজকের পাঠ </vt:lpstr>
      <vt:lpstr>শিখনফল</vt:lpstr>
      <vt:lpstr>PowerPoint Presentation</vt:lpstr>
      <vt:lpstr>একক কাজ </vt:lpstr>
      <vt:lpstr>PowerPoint Presentation</vt:lpstr>
      <vt:lpstr>দলীয় কাজ</vt:lpstr>
      <vt:lpstr>মূল্যায়ন </vt:lpstr>
      <vt:lpstr>বাড়ির কাজ </vt:lpstr>
      <vt:lpstr>ধন্যবাদ সবাইকে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Windows User</cp:lastModifiedBy>
  <cp:revision>70</cp:revision>
  <dcterms:created xsi:type="dcterms:W3CDTF">2015-05-05T06:43:27Z</dcterms:created>
  <dcterms:modified xsi:type="dcterms:W3CDTF">2020-05-30T04:58:28Z</dcterms:modified>
</cp:coreProperties>
</file>