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2" r:id="rId4"/>
    <p:sldId id="275" r:id="rId5"/>
    <p:sldId id="276" r:id="rId6"/>
    <p:sldId id="274" r:id="rId7"/>
    <p:sldId id="263" r:id="rId8"/>
    <p:sldId id="277" r:id="rId9"/>
    <p:sldId id="278" r:id="rId10"/>
    <p:sldId id="279" r:id="rId11"/>
    <p:sldId id="264" r:id="rId12"/>
    <p:sldId id="266" r:id="rId13"/>
    <p:sldId id="267" r:id="rId14"/>
    <p:sldId id="282" r:id="rId15"/>
    <p:sldId id="268" r:id="rId16"/>
    <p:sldId id="269" r:id="rId17"/>
    <p:sldId id="27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70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8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nazrulbd1976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9.jpeg"/><Relationship Id="rId10" Type="http://schemas.openxmlformats.org/officeDocument/2006/relationships/image" Target="../media/image16.jpeg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38200" y="228600"/>
            <a:ext cx="7391400" cy="264687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Input-Output-Devices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1981200" y="2514600"/>
            <a:ext cx="5410200" cy="353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1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4196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তোমার খাতায় 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টি যন্ত্রপাতির নাম লিখ।</a:t>
            </a:r>
          </a:p>
        </p:txBody>
      </p:sp>
      <p:pic>
        <p:nvPicPr>
          <p:cNvPr id="3" name="Picture 2" descr="Clo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85800"/>
            <a:ext cx="3429000" cy="3429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044460" y="2280140"/>
            <a:ext cx="304800" cy="27666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9"/>
          <p:cNvGrpSpPr/>
          <p:nvPr/>
        </p:nvGrpSpPr>
        <p:grpSpPr>
          <a:xfrm>
            <a:off x="4114800" y="1524000"/>
            <a:ext cx="182880" cy="1828800"/>
            <a:chOff x="4419600" y="2819400"/>
            <a:chExt cx="182880" cy="1828800"/>
          </a:xfrm>
        </p:grpSpPr>
        <p:sp>
          <p:nvSpPr>
            <p:cNvPr id="8" name="Up Arrow 7"/>
            <p:cNvSpPr/>
            <p:nvPr/>
          </p:nvSpPr>
          <p:spPr>
            <a:xfrm>
              <a:off x="4419600" y="2819400"/>
              <a:ext cx="182880" cy="82296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4461804" y="3733800"/>
              <a:ext cx="76200" cy="9144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286000" y="0"/>
            <a:ext cx="365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সময় ২ মিনিট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6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put-Output-Devic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64" y="1333500"/>
            <a:ext cx="9147464" cy="5067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2286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latin typeface="NikoshBAN" pitchFamily="2" charset="0"/>
                <a:cs typeface="NikoshBAN" pitchFamily="2" charset="0"/>
              </a:rPr>
              <a:t>ইনপুট ডিভাইস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41skLxWQtyL-400x2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3124200" cy="1694688"/>
          </a:xfrm>
          <a:prstGeom prst="rect">
            <a:avLst/>
          </a:prstGeom>
        </p:spPr>
      </p:pic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447800"/>
            <a:ext cx="2505075" cy="1819275"/>
          </a:xfrm>
          <a:prstGeom prst="rect">
            <a:avLst/>
          </a:prstGeom>
        </p:spPr>
      </p:pic>
      <p:pic>
        <p:nvPicPr>
          <p:cNvPr id="8" name="Picture 7" descr="225px-Webcam000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86200"/>
            <a:ext cx="2857500" cy="2247900"/>
          </a:xfrm>
          <a:prstGeom prst="rect">
            <a:avLst/>
          </a:prstGeom>
        </p:spPr>
      </p:pic>
      <p:pic>
        <p:nvPicPr>
          <p:cNvPr id="10" name="Picture 9" descr="46d380eeb3bbde9b65195947f9af902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1447800"/>
            <a:ext cx="1362075" cy="1828800"/>
          </a:xfrm>
          <a:prstGeom prst="rect">
            <a:avLst/>
          </a:prstGeom>
        </p:spPr>
      </p:pic>
      <p:pic>
        <p:nvPicPr>
          <p:cNvPr id="11" name="Picture 10" descr="images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3962400"/>
            <a:ext cx="2143125" cy="2143125"/>
          </a:xfrm>
          <a:prstGeom prst="rect">
            <a:avLst/>
          </a:prstGeom>
        </p:spPr>
      </p:pic>
      <p:pic>
        <p:nvPicPr>
          <p:cNvPr id="12" name="Picture 11" descr="u101792_200765_68673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800" y="3886200"/>
            <a:ext cx="2514600" cy="229171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85800" y="29718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কী বোর্ড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60960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ওয়েব ক্যামেরা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58000" y="6324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জয়েষ্টিক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58000" y="32004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38600" y="31242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মাক্রফোন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86200" y="6324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স্কেনার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2514600" cy="2341924"/>
          </a:xfrm>
          <a:prstGeom prst="rect">
            <a:avLst/>
          </a:prstGeom>
        </p:spPr>
      </p:pic>
      <p:pic>
        <p:nvPicPr>
          <p:cNvPr id="4" name="Picture 3" descr="index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010335"/>
            <a:ext cx="2895600" cy="1885265"/>
          </a:xfrm>
          <a:prstGeom prst="rect">
            <a:avLst/>
          </a:prstGeom>
        </p:spPr>
      </p:pic>
      <p:pic>
        <p:nvPicPr>
          <p:cNvPr id="5" name="Picture 4" descr="index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0"/>
            <a:ext cx="2743200" cy="2400300"/>
          </a:xfrm>
          <a:prstGeom prst="rect">
            <a:avLst/>
          </a:prstGeom>
        </p:spPr>
      </p:pic>
      <p:pic>
        <p:nvPicPr>
          <p:cNvPr id="6" name="Picture 5" descr="speak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3505200"/>
            <a:ext cx="3686578" cy="305066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90600" y="32004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মনিটর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57800" y="29718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4400" y="6324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05400" y="6324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স্পিকার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6400800" y="6858000"/>
            <a:ext cx="2743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2" name="Group 92"/>
          <p:cNvGrpSpPr/>
          <p:nvPr/>
        </p:nvGrpSpPr>
        <p:grpSpPr>
          <a:xfrm>
            <a:off x="2057400" y="914400"/>
            <a:ext cx="5029200" cy="5002698"/>
            <a:chOff x="2057400" y="914400"/>
            <a:chExt cx="5029200" cy="5002698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2095500" y="3439804"/>
              <a:ext cx="4953000" cy="158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057400" y="3325504"/>
              <a:ext cx="5029200" cy="762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155744" y="914400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00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5606006">
              <a:off x="6194663" y="2984451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15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0800000">
              <a:off x="4191000" y="5097957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30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6044224">
              <a:off x="2072357" y="2974934"/>
              <a:ext cx="838200" cy="7694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</a:rPr>
                <a:t>45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2022484">
              <a:off x="5369491" y="1278231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05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4006341">
              <a:off x="6044192" y="2040230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10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7018002">
              <a:off x="5997944" y="3948053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20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8348514">
              <a:off x="5242109" y="4772631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25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rot="12773768">
              <a:off x="3054065" y="4753782"/>
              <a:ext cx="838200" cy="7694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</a:rPr>
                <a:t>35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14539971">
              <a:off x="2320309" y="3915115"/>
              <a:ext cx="838200" cy="7694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</a:rPr>
                <a:t>40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 rot="17686079">
              <a:off x="2310574" y="1985845"/>
              <a:ext cx="838200" cy="7694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</a:rPr>
                <a:t>50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 rot="18978628">
              <a:off x="2995765" y="1234229"/>
              <a:ext cx="83820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55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93"/>
          <p:cNvGrpSpPr/>
          <p:nvPr/>
        </p:nvGrpSpPr>
        <p:grpSpPr>
          <a:xfrm>
            <a:off x="533400" y="191072"/>
            <a:ext cx="7733230" cy="6446865"/>
            <a:chOff x="496370" y="106335"/>
            <a:chExt cx="7733230" cy="6446865"/>
          </a:xfrm>
        </p:grpSpPr>
        <p:grpSp>
          <p:nvGrpSpPr>
            <p:cNvPr id="4" name="Group 90"/>
            <p:cNvGrpSpPr/>
            <p:nvPr/>
          </p:nvGrpSpPr>
          <p:grpSpPr>
            <a:xfrm>
              <a:off x="496370" y="106335"/>
              <a:ext cx="7733230" cy="6446865"/>
              <a:chOff x="582231" y="60658"/>
              <a:chExt cx="7733230" cy="6446865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990600" y="242003"/>
                <a:ext cx="3095368" cy="60825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063933" y="242003"/>
                <a:ext cx="2985971" cy="60825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900861" y="1608160"/>
                <a:ext cx="1631092" cy="470279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900861" y="228600"/>
                <a:ext cx="1408670" cy="481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Chord 85"/>
              <p:cNvSpPr/>
              <p:nvPr/>
            </p:nvSpPr>
            <p:spPr>
              <a:xfrm rot="3323311">
                <a:off x="628063" y="66279"/>
                <a:ext cx="914400" cy="990600"/>
              </a:xfrm>
              <a:prstGeom prst="chor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Chord 86"/>
              <p:cNvSpPr/>
              <p:nvPr/>
            </p:nvSpPr>
            <p:spPr>
              <a:xfrm rot="21404827">
                <a:off x="582231" y="5511545"/>
                <a:ext cx="914400" cy="990600"/>
              </a:xfrm>
              <a:prstGeom prst="chor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hord 87"/>
              <p:cNvSpPr/>
              <p:nvPr/>
            </p:nvSpPr>
            <p:spPr>
              <a:xfrm rot="14461321">
                <a:off x="7242231" y="5473627"/>
                <a:ext cx="1077192" cy="990600"/>
              </a:xfrm>
              <a:prstGeom prst="chor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Chord 88"/>
              <p:cNvSpPr/>
              <p:nvPr/>
            </p:nvSpPr>
            <p:spPr>
              <a:xfrm rot="10303394">
                <a:off x="7401061" y="60658"/>
                <a:ext cx="914400" cy="990600"/>
              </a:xfrm>
              <a:prstGeom prst="chor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2934770" y="1972663"/>
              <a:ext cx="3276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CITTIZEN</a:t>
              </a:r>
              <a:endParaRPr lang="en-US" sz="4400" dirty="0"/>
            </a:p>
          </p:txBody>
        </p:sp>
      </p:grpSp>
      <p:sp>
        <p:nvSpPr>
          <p:cNvPr id="95" name="Oval 94"/>
          <p:cNvSpPr/>
          <p:nvPr/>
        </p:nvSpPr>
        <p:spPr>
          <a:xfrm>
            <a:off x="2286000" y="1066800"/>
            <a:ext cx="4572000" cy="457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00200" y="3200400"/>
            <a:ext cx="56388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৫টি গ্রুপে আলাদা ভাবে বিভিন্ন প্রকার ডিভাইসের নাম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66800" y="914400"/>
            <a:ext cx="28194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সময়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8" dur="6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15000" cy="1349633"/>
          </a:xfrm>
          <a:prstGeom prst="bevel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140" y="2209800"/>
            <a:ext cx="80351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সংশ্লিষ্ট যন্ত্রপাতি সংঙ্গা বল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তথ্য ও যোগাযোগ প্রযুক্তি সংশ্লিষ্ট ৩টি যন্ত্রপাতি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৫টি ইনপুট ও আউটপুট ডিভাসের নাম বল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8194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তোমার বাড়ীতে বা আশে পাশে কি কি ডিভাইস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8382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nut 2"/>
          <p:cNvSpPr/>
          <p:nvPr/>
        </p:nvSpPr>
        <p:spPr>
          <a:xfrm>
            <a:off x="5715000" y="3962400"/>
            <a:ext cx="990600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onut 3"/>
          <p:cNvSpPr/>
          <p:nvPr/>
        </p:nvSpPr>
        <p:spPr>
          <a:xfrm>
            <a:off x="1828800" y="3962400"/>
            <a:ext cx="990600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7924800" cy="2580323"/>
          </a:xfrm>
          <a:prstGeom prst="snipRoundRect">
            <a:avLst>
              <a:gd name="adj1" fmla="val 50000"/>
              <a:gd name="adj2" fmla="val 4984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895600"/>
            <a:ext cx="60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90800" y="33528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33528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33528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67400" y="33528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0" y="33528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0" y="4885008"/>
            <a:ext cx="9144000" cy="76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95600" y="1711404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tet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772400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1524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সমাপ্ত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0" y="31242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মোঃ নজরুল ইসলাম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ইন্সট্রাক্টরঃ লুৎফুর রহমান হাইস্কুল এন্ড কলেজ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 নং ০১৭৯৯৩০৫০০৫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Email-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nazrulbd1976@gmail.com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মুক্তপাঠ আইডি 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nazrulbd1976@gmail.com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বাতায়ন আইডি-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NikoshBAN" pitchFamily="2" charset="0"/>
              </a:rPr>
              <a:t>nazrulbd1976@gmail.com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DSC_05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52400"/>
            <a:ext cx="2667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4800"/>
            <a:ext cx="853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৬ষ্ঠ শ্রেণি</a:t>
            </a:r>
          </a:p>
          <a:p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অধ্যায় দ্বিতীয়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সংশ্লিষ্ট যন্ত্রপাতি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ছাতাছাত্রীঃ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৭০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 ৫০মিনিট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/০৫/২০২০</a:t>
            </a:r>
            <a:endParaRPr lang="en-US" sz="3600" dirty="0"/>
          </a:p>
        </p:txBody>
      </p:sp>
      <p:sp>
        <p:nvSpPr>
          <p:cNvPr id="13314" name="AutoShape 2" descr="Image result for তথ্য ও যোগাযোগ প্রযুক্তি ৭ম শ্রেনী"/>
          <p:cNvSpPr>
            <a:spLocks noChangeAspect="1" noChangeArrowheads="1"/>
          </p:cNvSpPr>
          <p:nvPr/>
        </p:nvSpPr>
        <p:spPr bwMode="auto">
          <a:xfrm>
            <a:off x="155575" y="-1004888"/>
            <a:ext cx="1609725" cy="2095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তথ্য ও যোগাযোগ প্রযুক্তি ৭ম শ্রেনী"/>
          <p:cNvSpPr>
            <a:spLocks noChangeAspect="1" noChangeArrowheads="1"/>
          </p:cNvSpPr>
          <p:nvPr/>
        </p:nvSpPr>
        <p:spPr bwMode="auto">
          <a:xfrm>
            <a:off x="155575" y="-1004888"/>
            <a:ext cx="1609725" cy="2095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66700"/>
            <a:ext cx="26479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put-Output-Devices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76200" y="457200"/>
            <a:ext cx="89916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5px-Webcam000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2327564" cy="2133600"/>
          </a:xfrm>
          <a:prstGeom prst="rect">
            <a:avLst/>
          </a:prstGeom>
        </p:spPr>
      </p:pic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429000"/>
            <a:ext cx="3048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 descr="index4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76200"/>
            <a:ext cx="3048000" cy="2743200"/>
          </a:xfrm>
          <a:prstGeom prst="rect">
            <a:avLst/>
          </a:prstGeom>
        </p:spPr>
      </p:pic>
      <p:pic>
        <p:nvPicPr>
          <p:cNvPr id="7" name="Picture 6" descr="u101792_200765_68673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533400"/>
            <a:ext cx="2133600" cy="1944485"/>
          </a:xfrm>
          <a:prstGeom prst="rect">
            <a:avLst/>
          </a:prstGeom>
        </p:spPr>
      </p:pic>
      <p:pic>
        <p:nvPicPr>
          <p:cNvPr id="8" name="Picture 7" descr="index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914775"/>
            <a:ext cx="2647950" cy="1724025"/>
          </a:xfrm>
          <a:prstGeom prst="rect">
            <a:avLst/>
          </a:prstGeom>
        </p:spPr>
      </p:pic>
      <p:pic>
        <p:nvPicPr>
          <p:cNvPr id="9" name="Picture 8" descr="index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200" y="3714750"/>
            <a:ext cx="2286000" cy="200025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33400" y="28194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ওয়েব ক্যামেরা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76600" y="28194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নেটওয়ার্কিং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24600" y="28194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স্কেনার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400" y="57912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48000" y="57912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324600" y="57912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টিভি ও রেডিও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036874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u="sng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7200" u="sng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7200" u="sng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7200" u="sng" dirty="0" smtClean="0">
                <a:latin typeface="NikoshBAN" pitchFamily="2" charset="0"/>
                <a:cs typeface="NikoshBAN" pitchFamily="2" charset="0"/>
              </a:rPr>
              <a:t>’’</a:t>
            </a:r>
            <a:endParaRPr lang="bn-BD" sz="72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055203"/>
            <a:ext cx="3196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আজকের বিষয়-</a:t>
            </a: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0"/>
            <a:ext cx="4191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</a:p>
          <a:p>
            <a:pPr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সংশ্লিষ্ট যন্ত্রপাতি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সংঙ্গায়িত করতে পারবে;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কম্পিউটারের বিভিন্ন যন্ত্রাংশের নাম বলতে  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পারবে; 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কম্পিউটারের ইনপুট ও আউটপুট ডিভাইস সনাক্ত    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করতে পারবে;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1skLxWQtyL-400x2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6200"/>
            <a:ext cx="2819400" cy="1524000"/>
          </a:xfrm>
          <a:prstGeom prst="rect">
            <a:avLst/>
          </a:prstGeom>
        </p:spPr>
      </p:pic>
      <p:pic>
        <p:nvPicPr>
          <p:cNvPr id="7" name="Picture 6" descr="225px-Webcam000c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52400"/>
            <a:ext cx="2566907" cy="1600200"/>
          </a:xfrm>
          <a:prstGeom prst="rect">
            <a:avLst/>
          </a:prstGeom>
        </p:spPr>
      </p:pic>
      <p:pic>
        <p:nvPicPr>
          <p:cNvPr id="8" name="Picture 7" descr="images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286000"/>
            <a:ext cx="2362200" cy="1715514"/>
          </a:xfrm>
          <a:prstGeom prst="rect">
            <a:avLst/>
          </a:prstGeom>
        </p:spPr>
      </p:pic>
      <p:pic>
        <p:nvPicPr>
          <p:cNvPr id="10" name="Picture 9" descr="index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4524375"/>
            <a:ext cx="2057400" cy="1800225"/>
          </a:xfrm>
          <a:prstGeom prst="rect">
            <a:avLst/>
          </a:prstGeom>
        </p:spPr>
      </p:pic>
      <p:pic>
        <p:nvPicPr>
          <p:cNvPr id="11" name="Picture 10" descr="speake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4495800"/>
            <a:ext cx="2971800" cy="1981199"/>
          </a:xfrm>
          <a:prstGeom prst="rect">
            <a:avLst/>
          </a:prstGeom>
        </p:spPr>
      </p:pic>
      <p:pic>
        <p:nvPicPr>
          <p:cNvPr id="12" name="Picture 11" descr="u101792_200765_68673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0" y="4724400"/>
            <a:ext cx="2209800" cy="1861531"/>
          </a:xfrm>
          <a:prstGeom prst="rect">
            <a:avLst/>
          </a:prstGeom>
        </p:spPr>
      </p:pic>
      <p:pic>
        <p:nvPicPr>
          <p:cNvPr id="13" name="Picture 12" descr="images1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34200" y="76200"/>
            <a:ext cx="2143125" cy="1752600"/>
          </a:xfrm>
          <a:prstGeom prst="rect">
            <a:avLst/>
          </a:prstGeom>
        </p:spPr>
      </p:pic>
      <p:pic>
        <p:nvPicPr>
          <p:cNvPr id="14" name="Picture 13" descr="41WifNcv-iL._SY355_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3800" y="2209800"/>
            <a:ext cx="1947863" cy="2133600"/>
          </a:xfrm>
          <a:prstGeom prst="rect">
            <a:avLst/>
          </a:prstGeom>
        </p:spPr>
      </p:pic>
      <p:pic>
        <p:nvPicPr>
          <p:cNvPr id="15" name="Picture 14" descr="images7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00800" y="2286000"/>
            <a:ext cx="2057400" cy="1916119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990600" y="16764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কী বোর্ড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3400" y="1752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ওয়েব ক্যামেরা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10400" y="18288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জয়েষ্টিক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2000" y="4038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810000" y="41148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সিপিউ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77000" y="39624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মনিটর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14400" y="6324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স্পিকার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86200" y="6324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স্কেনার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400800" y="6324600"/>
            <a:ext cx="19812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098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তথ্য আদান প্রদানে ব্যবহৃত যন্ত্রপাতিকে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যন্ত্রপাতি বলে।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219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poly Computer</dc:creator>
  <cp:lastModifiedBy>Poly Computer</cp:lastModifiedBy>
  <cp:revision>71</cp:revision>
  <dcterms:created xsi:type="dcterms:W3CDTF">2006-08-16T00:00:00Z</dcterms:created>
  <dcterms:modified xsi:type="dcterms:W3CDTF">2020-05-30T03:16:09Z</dcterms:modified>
</cp:coreProperties>
</file>