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6" d="100"/>
          <a:sy n="66" d="100"/>
        </p:scale>
        <p:origin x="9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6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4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17107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5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4191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52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86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990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6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0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1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9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8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33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DB3C-7A07-486F-A27C-4FB4A295E53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2C7FD0-EC27-4AED-922C-5FC66B73DE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8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67943" y="1866454"/>
            <a:ext cx="2656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2" r="28755" b="53755"/>
          <a:stretch/>
        </p:blipFill>
        <p:spPr>
          <a:xfrm>
            <a:off x="4679247" y="3581399"/>
            <a:ext cx="2833506" cy="1832429"/>
          </a:xfrm>
          <a:prstGeom prst="rect">
            <a:avLst/>
          </a:prstGeom>
          <a:ln w="88900" cap="sq" cmpd="thickThin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21" t="44669" r="28755" b="31508"/>
          <a:stretch/>
        </p:blipFill>
        <p:spPr>
          <a:xfrm>
            <a:off x="1660277" y="1596571"/>
            <a:ext cx="2833506" cy="1832429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286" b="61447"/>
          <a:stretch/>
        </p:blipFill>
        <p:spPr>
          <a:xfrm>
            <a:off x="7685315" y="1596571"/>
            <a:ext cx="2732314" cy="1832429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2252061" y="4117625"/>
            <a:ext cx="14702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8336212" y="4128281"/>
            <a:ext cx="13628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360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7428" y="899885"/>
            <a:ext cx="21771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2284" y="4909458"/>
            <a:ext cx="100874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32" r="17382" b="49458"/>
          <a:stretch/>
        </p:blipFill>
        <p:spPr>
          <a:xfrm>
            <a:off x="4729141" y="1810212"/>
            <a:ext cx="2733714" cy="289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8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1429" y="566057"/>
            <a:ext cx="1669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5086" y="2104571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5714" y="2935199"/>
            <a:ext cx="5001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14915" y="3765827"/>
            <a:ext cx="55547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7413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87785" y="5029592"/>
            <a:ext cx="6526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89715" y="522514"/>
            <a:ext cx="23222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5756" y="1842993"/>
            <a:ext cx="6440487" cy="2893320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53206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8114" y="841829"/>
            <a:ext cx="2815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27" y="2249260"/>
            <a:ext cx="6422345" cy="3382282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313422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26666" y="3505199"/>
            <a:ext cx="26945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৭ম</a:t>
            </a: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৫০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smtClean="0">
                <a:latin typeface="NikoshBAN" panose="02000000000000000000" pitchFamily="2" charset="0"/>
                <a:cs typeface="NikoshBAN" panose="02000000000000000000" pitchFamily="2" charset="0"/>
              </a:rPr>
              <a:t>২4/০৫/২০২০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664" y="3912827"/>
            <a:ext cx="583162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লতিফুল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কবির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টনিক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</a:t>
            </a:r>
          </a:p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শ্যাম্পুর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মাদ্রাসা,সিরাজগঞ্জ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LKtonic</a:t>
            </a:r>
            <a:r>
              <a:rPr lang="en-US" sz="2000" dirty="0" smtClean="0">
                <a:latin typeface="+mj-lt"/>
                <a:cs typeface="NikoshBAN" panose="02000000000000000000" pitchFamily="2" charset="0"/>
              </a:rPr>
              <a:t>1978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@gmail.com 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65" t="6932" b="35715"/>
          <a:stretch/>
        </p:blipFill>
        <p:spPr>
          <a:xfrm>
            <a:off x="1881153" y="804272"/>
            <a:ext cx="2850504" cy="27589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Straight Connector 7"/>
          <p:cNvCxnSpPr/>
          <p:nvPr/>
        </p:nvCxnSpPr>
        <p:spPr>
          <a:xfrm flipH="1">
            <a:off x="6720585" y="2554514"/>
            <a:ext cx="34064" cy="41481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871770" y="2183765"/>
            <a:ext cx="25398" cy="41297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7008439" y="1422400"/>
            <a:ext cx="7257" cy="4387627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964627" y="481106"/>
            <a:ext cx="1814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3210" y="1312611"/>
            <a:ext cx="1402581" cy="1742307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  <p:extLst>
      <p:ext uri="{BB962C8B-B14F-4D97-AF65-F5344CB8AC3E}">
        <p14:creationId xmlns:p14="http://schemas.microsoft.com/office/powerpoint/2010/main" val="14404241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910" y="1427842"/>
            <a:ext cx="4404179" cy="31710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24199" y="491150"/>
            <a:ext cx="59436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90898" y="5646057"/>
            <a:ext cx="541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5312" y="4827657"/>
            <a:ext cx="1901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984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01885" y="754744"/>
            <a:ext cx="3788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t="11610" r="13433" b="5882"/>
          <a:stretch/>
        </p:blipFill>
        <p:spPr>
          <a:xfrm>
            <a:off x="5079998" y="2104572"/>
            <a:ext cx="2032001" cy="18723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0" y="2249491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endParaRPr lang="en-US" sz="4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437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52571" y="769257"/>
            <a:ext cx="18868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8686" y="1828800"/>
            <a:ext cx="476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5542" y="2772919"/>
            <a:ext cx="39188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5542" y="3641337"/>
            <a:ext cx="5834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9596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8171" y="1596571"/>
            <a:ext cx="117565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1913" y="2611511"/>
            <a:ext cx="105881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চিন্তাজগতের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বর্ণমালার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অক্ষর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A, B, C,….X, Y, Z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8685" y="3688729"/>
            <a:ext cx="57549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অষ্টম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ছাত্র-ছাত্রীর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612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83031" y="1720335"/>
            <a:ext cx="34259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676908" y="3094113"/>
            <a:ext cx="483818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খ)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3656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8409" y="1357478"/>
            <a:ext cx="323518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পদ্ধতিঃ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45135" y="2932354"/>
            <a:ext cx="91017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আবদ্ধ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91427" y="4502014"/>
            <a:ext cx="4209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Calisto MT" panose="02040603050505030304" pitchFamily="18" charset="0"/>
                <a:cs typeface="NikoshBAN" panose="02000000000000000000" pitchFamily="2" charset="0"/>
              </a:rPr>
              <a:t>A= {3, 5, 6, 8}</a:t>
            </a:r>
            <a:endParaRPr lang="en-US" sz="2800" dirty="0">
              <a:latin typeface="Calisto MT" panose="0204060305050503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857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39937" y="980105"/>
            <a:ext cx="35253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1545135" y="2351782"/>
            <a:ext cx="91017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সুনির্দিষ্টভাবে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নির্ধারনের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7200" y="3508016"/>
            <a:ext cx="6720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{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x:x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x &lt; </a:t>
            </a:r>
            <a:r>
              <a:rPr lang="en-US" sz="3200" dirty="0" smtClean="0">
                <a:latin typeface="Calibri" panose="020F0502020204030204" pitchFamily="34" charset="0"/>
                <a:ea typeface="Cambria Math" panose="02040503050406030204" pitchFamily="18" charset="0"/>
                <a:cs typeface="Calibri" panose="020F0502020204030204" pitchFamily="34" charset="0"/>
              </a:rPr>
              <a:t>10</a:t>
            </a:r>
            <a:r>
              <a:rPr lang="en-US" sz="3200" dirty="0" smtClean="0">
                <a:latin typeface="NikoshBAN" panose="02000000000000000000" pitchFamily="2" charset="0"/>
                <a:ea typeface="Cambria Math" panose="02040503050406030204" pitchFamily="18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}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868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122</TotalTime>
  <Words>277</Words>
  <Application>Microsoft Office PowerPoint</Application>
  <PresentationFormat>Widescreen</PresentationFormat>
  <Paragraphs>44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Calisto MT</vt:lpstr>
      <vt:lpstr>Cambria Math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39</cp:revision>
  <dcterms:created xsi:type="dcterms:W3CDTF">2020-05-24T11:14:44Z</dcterms:created>
  <dcterms:modified xsi:type="dcterms:W3CDTF">2020-05-29T04:29:19Z</dcterms:modified>
</cp:coreProperties>
</file>