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9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4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4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4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9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4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1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7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D230A-B6BA-40A9-9230-574B88CEF010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C654-6A3E-42C5-A5AD-ED870831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2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microsoft.com/office/2007/relationships/hdphoto" Target="../media/hdphoto1.wdp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5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9" y="1832896"/>
            <a:ext cx="6172200" cy="3988784"/>
          </a:xfrm>
          <a:prstGeom prst="cub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3538" y="673888"/>
            <a:ext cx="9060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5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TextBox 2"/>
          <p:cNvSpPr txBox="1"/>
          <p:nvPr/>
        </p:nvSpPr>
        <p:spPr>
          <a:xfrm>
            <a:off x="2438399" y="455536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18" y="1818274"/>
            <a:ext cx="4768607" cy="2682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3160" y="4881007"/>
            <a:ext cx="7627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293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9844" r="22064" b="26943"/>
          <a:stretch/>
        </p:blipFill>
        <p:spPr>
          <a:xfrm>
            <a:off x="6997352" y="1207243"/>
            <a:ext cx="3779611" cy="22384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12280" y="563880"/>
            <a:ext cx="370144" cy="260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40080" y="4249493"/>
            <a:ext cx="10927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ABCDEFGH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=a,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=b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AH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36123" r="1360" b="2941"/>
          <a:stretch/>
        </p:blipFill>
        <p:spPr>
          <a:xfrm>
            <a:off x="1338928" y="1281713"/>
            <a:ext cx="3263552" cy="1906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7184" y="3250176"/>
            <a:ext cx="286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5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78" y="990600"/>
            <a:ext cx="9128762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5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" name="TextBox 3"/>
          <p:cNvSpPr txBox="1"/>
          <p:nvPr/>
        </p:nvSpPr>
        <p:spPr>
          <a:xfrm>
            <a:off x="624840" y="2380656"/>
            <a:ext cx="11049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6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ক্ষেত্রফল+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ABGH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ক্ষেত্রফল+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BCFG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2(AB×AD+AB×AH+BC×BG)</a:t>
            </a: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=2(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ab+ac+bc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)=2(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ab+bc+ca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71001" y="320040"/>
            <a:ext cx="3879479" cy="2042160"/>
            <a:chOff x="6402992" y="646693"/>
            <a:chExt cx="4713544" cy="2746772"/>
          </a:xfrm>
        </p:grpSpPr>
        <p:grpSp>
          <p:nvGrpSpPr>
            <p:cNvPr id="6" name="Group 5"/>
            <p:cNvGrpSpPr/>
            <p:nvPr/>
          </p:nvGrpSpPr>
          <p:grpSpPr>
            <a:xfrm>
              <a:off x="6675120" y="824519"/>
              <a:ext cx="4114800" cy="2396376"/>
              <a:chOff x="6675120" y="824519"/>
              <a:chExt cx="4114800" cy="23963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675120" y="1996081"/>
                <a:ext cx="4114800" cy="639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82424" y="1410300"/>
                <a:ext cx="3100192" cy="585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01213" y="2635114"/>
                <a:ext cx="3100192" cy="585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182424" y="824519"/>
                <a:ext cx="3100192" cy="585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905912" y="66193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43472" y="64669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6392" y="125629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58712" y="122581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43472" y="171349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21152" y="172873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46392" y="185065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46392" y="242977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02992" y="242977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18232" y="183541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73952" y="299365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51632" y="256693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21152" y="302413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58712" y="2551693"/>
              <a:ext cx="37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" y="5652389"/>
            <a:ext cx="10706101" cy="6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2484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TextBox 2"/>
          <p:cNvSpPr txBox="1"/>
          <p:nvPr/>
        </p:nvSpPr>
        <p:spPr>
          <a:xfrm>
            <a:off x="4716780" y="624840"/>
            <a:ext cx="315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548170"/>
            <a:ext cx="4632960" cy="3579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2" y="1548169"/>
            <a:ext cx="5951977" cy="3594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862" y="5127359"/>
            <a:ext cx="1063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10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মিটার,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8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 ও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5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TextBox 2"/>
          <p:cNvSpPr txBox="1"/>
          <p:nvPr/>
        </p:nvSpPr>
        <p:spPr>
          <a:xfrm>
            <a:off x="1234440" y="1982449"/>
            <a:ext cx="9845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30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সেন্টিমিটার,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25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 ও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20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5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41960"/>
            <a:ext cx="7345680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5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TextBox 2"/>
          <p:cNvSpPr txBox="1"/>
          <p:nvPr/>
        </p:nvSpPr>
        <p:spPr>
          <a:xfrm>
            <a:off x="3181537" y="491660"/>
            <a:ext cx="619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36" y="1315084"/>
            <a:ext cx="6683464" cy="3742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" y="5060852"/>
            <a:ext cx="107746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16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12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4.5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পৃষ্টতলের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" y="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TextBox 2"/>
          <p:cNvSpPr txBox="1"/>
          <p:nvPr/>
        </p:nvSpPr>
        <p:spPr>
          <a:xfrm>
            <a:off x="5130265" y="565129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65" y="2651760"/>
            <a:ext cx="5389628" cy="3652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4880" y="2651760"/>
            <a:ext cx="53664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ক্ষেত্রফলের,কর্ণের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5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20" y="1219198"/>
            <a:ext cx="6395358" cy="3581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9179" y="388201"/>
            <a:ext cx="245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" y="48006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2484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TextBox 2"/>
          <p:cNvSpPr txBox="1"/>
          <p:nvPr/>
        </p:nvSpPr>
        <p:spPr>
          <a:xfrm>
            <a:off x="929640" y="2564108"/>
            <a:ext cx="6400799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বেতদিঘী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ফুলবাড়ী,দিনাজপুর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নং-০১৭১৮৮৯৯৪৭৮</a:t>
            </a:r>
          </a:p>
          <a:p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Email: mizanurrahmanbd88@gmail.com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1" y="675844"/>
            <a:ext cx="1874519" cy="181206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2881" y="2594588"/>
            <a:ext cx="385571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১০ম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২৬/০৫/২০২০খ্রিঃ</a:t>
            </a:r>
          </a:p>
        </p:txBody>
      </p:sp>
      <p:sp>
        <p:nvSpPr>
          <p:cNvPr id="7" name="Flowchart: Collate 6"/>
          <p:cNvSpPr/>
          <p:nvPr/>
        </p:nvSpPr>
        <p:spPr>
          <a:xfrm>
            <a:off x="7223761" y="2788920"/>
            <a:ext cx="213359" cy="3108960"/>
          </a:xfrm>
          <a:prstGeom prst="flowChartCol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8" y="762000"/>
            <a:ext cx="1600202" cy="18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19" y="1728430"/>
            <a:ext cx="6842760" cy="4657130"/>
          </a:xfrm>
          <a:prstGeom prst="cub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8259" y="40255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2879" y="-22484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1349157"/>
            <a:ext cx="5217882" cy="4015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8020" y="518160"/>
            <a:ext cx="6385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9740" y="5364480"/>
            <a:ext cx="86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6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2484"/>
            <a:ext cx="12191999" cy="6880484"/>
          </a:xfrm>
          <a:prstGeom prst="flowChartPredefinedProcess">
            <a:avLst/>
          </a:prstGeom>
          <a:solidFill>
            <a:srgbClr val="00B050"/>
          </a:solidFill>
        </p:spPr>
      </p:pic>
      <p:pic>
        <p:nvPicPr>
          <p:cNvPr id="4" name="Picture 3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762" r="70268" b="3334"/>
          <a:stretch/>
        </p:blipFill>
        <p:spPr>
          <a:xfrm>
            <a:off x="1051558" y="918055"/>
            <a:ext cx="4637151" cy="5406545"/>
          </a:xfrm>
          <a:prstGeom prst="snip1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02" y="3324602"/>
            <a:ext cx="2545080" cy="2999998"/>
          </a:xfrm>
          <a:prstGeom prst="snip2Same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6919" y="918055"/>
            <a:ext cx="353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2639" y="1542895"/>
            <a:ext cx="348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2639" y="2182975"/>
            <a:ext cx="413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5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TextBox 2"/>
          <p:cNvSpPr txBox="1"/>
          <p:nvPr/>
        </p:nvSpPr>
        <p:spPr>
          <a:xfrm>
            <a:off x="4998720" y="2377440"/>
            <a:ext cx="169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1711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TextBox 2"/>
          <p:cNvSpPr txBox="1"/>
          <p:nvPr/>
        </p:nvSpPr>
        <p:spPr>
          <a:xfrm>
            <a:off x="4839323" y="869929"/>
            <a:ext cx="2239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6480" y="2133600"/>
            <a:ext cx="7909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5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TextBox 4"/>
          <p:cNvSpPr txBox="1"/>
          <p:nvPr/>
        </p:nvSpPr>
        <p:spPr>
          <a:xfrm>
            <a:off x="2590800" y="853440"/>
            <a:ext cx="733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137659" y="2390120"/>
          <a:ext cx="3390901" cy="286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7659" y="2390120"/>
                        <a:ext cx="3390901" cy="2861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50"/>
            <a:ext cx="12191999" cy="688048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2" y="688689"/>
            <a:ext cx="6384311" cy="3654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3181" y="4470907"/>
            <a:ext cx="10118035" cy="123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2880" y="-15240"/>
            <a:ext cx="12566963" cy="688048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TextBox 2"/>
          <p:cNvSpPr txBox="1"/>
          <p:nvPr/>
        </p:nvSpPr>
        <p:spPr>
          <a:xfrm>
            <a:off x="3216889" y="839449"/>
            <a:ext cx="508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85701" y="2219173"/>
            <a:ext cx="9829800" cy="3970318"/>
            <a:chOff x="1493520" y="1822933"/>
            <a:chExt cx="9829800" cy="3970318"/>
          </a:xfrm>
        </p:grpSpPr>
        <p:sp>
          <p:nvSpPr>
            <p:cNvPr id="4" name="TextBox 3"/>
            <p:cNvSpPr txBox="1"/>
            <p:nvPr/>
          </p:nvSpPr>
          <p:spPr>
            <a:xfrm>
              <a:off x="1493520" y="1822933"/>
              <a:ext cx="98298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আয়তাকার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ঘনবস্তুর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a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প্রস্থ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b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c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algn="just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কর্ণ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সমগ্র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তলের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আয়তন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128016" y="2791241"/>
            <a:ext cx="2446016" cy="722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" name="Equation" r:id="rId5" imgW="977760" imgH="253800" progId="Equation.3">
                    <p:embed/>
                  </p:oleObj>
                </mc:Choice>
                <mc:Fallback>
                  <p:oleObj name="Equation" r:id="rId5" imgW="9777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8016" y="2791241"/>
                          <a:ext cx="2446016" cy="7220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5059680" y="3513262"/>
            <a:ext cx="3291840" cy="586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" name="Equation" r:id="rId7" imgW="1066680" imgH="203040" progId="Equation.3">
                    <p:embed/>
                  </p:oleObj>
                </mc:Choice>
                <mc:Fallback>
                  <p:oleObj name="Equation" r:id="rId7" imgW="1066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680" y="3513262"/>
                          <a:ext cx="3291840" cy="5869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3171169" y="4053840"/>
            <a:ext cx="1300768" cy="563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" name="Equation" r:id="rId9" imgW="393480" imgH="177480" progId="Equation.3">
                    <p:embed/>
                  </p:oleObj>
                </mc:Choice>
                <mc:Fallback>
                  <p:oleObj name="Equation" r:id="rId9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1169" y="4053840"/>
                          <a:ext cx="1300768" cy="563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896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350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38</cp:revision>
  <dcterms:created xsi:type="dcterms:W3CDTF">2020-05-26T05:13:00Z</dcterms:created>
  <dcterms:modified xsi:type="dcterms:W3CDTF">2020-05-26T06:16:00Z</dcterms:modified>
</cp:coreProperties>
</file>