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88" autoAdjust="0"/>
    <p:restoredTop sz="94660"/>
  </p:normalViewPr>
  <p:slideViewPr>
    <p:cSldViewPr>
      <p:cViewPr>
        <p:scale>
          <a:sx n="64" d="100"/>
          <a:sy n="64" d="100"/>
        </p:scale>
        <p:origin x="-40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6F09-32EF-4567-A77D-0D97294F3EE2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5561-FB84-42FF-B736-7E2F21B67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6F09-32EF-4567-A77D-0D97294F3EE2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5561-FB84-42FF-B736-7E2F21B67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6F09-32EF-4567-A77D-0D97294F3EE2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5561-FB84-42FF-B736-7E2F21B67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6F09-32EF-4567-A77D-0D97294F3EE2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5561-FB84-42FF-B736-7E2F21B67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6F09-32EF-4567-A77D-0D97294F3EE2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5561-FB84-42FF-B736-7E2F21B67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6F09-32EF-4567-A77D-0D97294F3EE2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5561-FB84-42FF-B736-7E2F21B67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6F09-32EF-4567-A77D-0D97294F3EE2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5561-FB84-42FF-B736-7E2F21B67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6F09-32EF-4567-A77D-0D97294F3EE2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5561-FB84-42FF-B736-7E2F21B67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6F09-32EF-4567-A77D-0D97294F3EE2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5561-FB84-42FF-B736-7E2F21B67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6F09-32EF-4567-A77D-0D97294F3EE2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5561-FB84-42FF-B736-7E2F21B67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6F09-32EF-4567-A77D-0D97294F3EE2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5561-FB84-42FF-B736-7E2F21B67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F6F09-32EF-4567-A77D-0D97294F3EE2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05561-FB84-42FF-B736-7E2F21B67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-76200"/>
            <a:ext cx="6476999" cy="6476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0" y="1219200"/>
            <a:ext cx="5257800" cy="440120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Hasanul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Kabir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Lecturer in  English</a:t>
            </a: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H.A.H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Horindia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Alim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Madrasha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Kotchandpur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Jhenaidah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01710748463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khsdsnul5@gmail.com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457200"/>
            <a:ext cx="47244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Teacher’s identity</a:t>
            </a:r>
            <a:endParaRPr lang="en-US" sz="4000" dirty="0"/>
          </a:p>
        </p:txBody>
      </p:sp>
      <p:pic>
        <p:nvPicPr>
          <p:cNvPr id="7" name="Picture 6" descr="Screenshot_2020-04-18-18-07-21.png"/>
          <p:cNvPicPr>
            <a:picLocks noChangeAspect="1"/>
          </p:cNvPicPr>
          <p:nvPr/>
        </p:nvPicPr>
        <p:blipFill>
          <a:blip r:embed="rId2"/>
          <a:srcRect t="24260" r="2740" b="20931"/>
          <a:stretch>
            <a:fillRect/>
          </a:stretch>
        </p:blipFill>
        <p:spPr>
          <a:xfrm rot="21209799">
            <a:off x="5020752" y="-264475"/>
            <a:ext cx="3559092" cy="2744164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 animBg="1"/>
      <p:bldP spid="1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47089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/>
              <a:t>Lesson identity</a:t>
            </a:r>
          </a:p>
          <a:p>
            <a:endParaRPr lang="en-US" sz="6000" dirty="0" smtClean="0"/>
          </a:p>
          <a:p>
            <a:r>
              <a:rPr lang="en-US" sz="6000" dirty="0" smtClean="0"/>
              <a:t>2</a:t>
            </a:r>
            <a:r>
              <a:rPr lang="en-US" sz="6000" baseline="30000" dirty="0" smtClean="0"/>
              <a:t>nd</a:t>
            </a:r>
            <a:r>
              <a:rPr lang="en-US" sz="6000" dirty="0" smtClean="0"/>
              <a:t> paper</a:t>
            </a:r>
          </a:p>
          <a:p>
            <a:r>
              <a:rPr lang="en-US" sz="6000" dirty="0" smtClean="0"/>
              <a:t>Yet and already</a:t>
            </a:r>
            <a:endParaRPr lang="en-US" sz="6000" dirty="0" smtClean="0"/>
          </a:p>
          <a:p>
            <a:r>
              <a:rPr lang="en-US" sz="6000" dirty="0" smtClean="0"/>
              <a:t>Time 45 </a:t>
            </a:r>
            <a:r>
              <a:rPr lang="en-US" sz="6000" dirty="0" err="1" smtClean="0"/>
              <a:t>mñts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763000" cy="51706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The use of </a:t>
            </a:r>
            <a:r>
              <a:rPr lang="en-US" sz="2800" dirty="0" smtClean="0">
                <a:latin typeface="Bernard MT Condensed" pitchFamily="18" charset="0"/>
              </a:rPr>
              <a:t>yet</a:t>
            </a:r>
            <a:r>
              <a:rPr lang="en-US" sz="2800" dirty="0" smtClean="0"/>
              <a:t> and</a:t>
            </a:r>
            <a:r>
              <a:rPr lang="en-US" sz="2800" dirty="0" smtClean="0">
                <a:latin typeface="Bernard MT Condensed" pitchFamily="18" charset="0"/>
              </a:rPr>
              <a:t> already</a:t>
            </a:r>
          </a:p>
          <a:p>
            <a:endParaRPr lang="en-US" sz="2800" dirty="0"/>
          </a:p>
          <a:p>
            <a:r>
              <a:rPr lang="en-US" sz="2800" dirty="0" smtClean="0"/>
              <a:t>Before discussing  the above function of yet and already , it needs to tell that   for  free hand writing and University- admission test , the  rules of yet and already are very necessary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sz="3600" dirty="0" smtClean="0"/>
              <a:t>The adverbs are often used with present perfect tense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58785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/>
              <a:t>Today  let’s  try to learn …</a:t>
            </a:r>
          </a:p>
          <a:p>
            <a:endParaRPr lang="en-US" sz="4400" dirty="0"/>
          </a:p>
          <a:p>
            <a:r>
              <a:rPr lang="en-US" sz="4400" dirty="0" smtClean="0"/>
              <a:t>Actually those are adverbs</a:t>
            </a:r>
          </a:p>
          <a:p>
            <a:r>
              <a:rPr lang="en-US" sz="4400" dirty="0" smtClean="0"/>
              <a:t>The question is like :</a:t>
            </a:r>
          </a:p>
          <a:p>
            <a:r>
              <a:rPr lang="en-US" sz="4400" dirty="0" smtClean="0"/>
              <a:t>Where  will which be?</a:t>
            </a:r>
          </a:p>
          <a:p>
            <a:r>
              <a:rPr lang="en-US" sz="4400" dirty="0" err="1" smtClean="0"/>
              <a:t>কোনটি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কোথায়</a:t>
            </a:r>
            <a:r>
              <a:rPr lang="en-US" sz="4400" dirty="0" smtClean="0"/>
              <a:t> </a:t>
            </a:r>
            <a:r>
              <a:rPr lang="en-US" sz="4400" dirty="0" err="1" smtClean="0"/>
              <a:t>বসবে</a:t>
            </a:r>
            <a:r>
              <a:rPr lang="en-US" sz="4400" dirty="0" smtClean="0"/>
              <a:t>?</a:t>
            </a:r>
          </a:p>
          <a:p>
            <a:r>
              <a:rPr lang="en-US" sz="4400" dirty="0" smtClean="0"/>
              <a:t>That means  where </a:t>
            </a:r>
            <a:r>
              <a:rPr lang="en-US" sz="4400" b="1" dirty="0" smtClean="0"/>
              <a:t> will </a:t>
            </a:r>
            <a:r>
              <a:rPr lang="en-US" sz="4400" dirty="0" smtClean="0"/>
              <a:t>already and  </a:t>
            </a:r>
            <a:r>
              <a:rPr lang="en-US" sz="4400" b="1" dirty="0" smtClean="0"/>
              <a:t>yet </a:t>
            </a:r>
            <a:r>
              <a:rPr lang="en-US" sz="4400" dirty="0" smtClean="0"/>
              <a:t>appear?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534400" cy="60016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Yet  is used  for  </a:t>
            </a:r>
            <a:r>
              <a:rPr lang="en-US" sz="3200" u="sng" dirty="0" smtClean="0"/>
              <a:t>negative / interrogative </a:t>
            </a:r>
            <a:r>
              <a:rPr lang="en-US" sz="3200" dirty="0" smtClean="0"/>
              <a:t>sentences.</a:t>
            </a:r>
          </a:p>
          <a:p>
            <a:r>
              <a:rPr lang="en-US" sz="3200" dirty="0" smtClean="0"/>
              <a:t>Example : He has not done the work yet.</a:t>
            </a:r>
          </a:p>
          <a:p>
            <a:r>
              <a:rPr lang="en-US" sz="3200" dirty="0" smtClean="0"/>
              <a:t>                   Has he not done the work yet?</a:t>
            </a:r>
          </a:p>
          <a:p>
            <a:endParaRPr lang="en-US" sz="3200" dirty="0" smtClean="0"/>
          </a:p>
          <a:p>
            <a:r>
              <a:rPr lang="en-US" sz="3200" dirty="0" smtClean="0"/>
              <a:t>                               Whereas, </a:t>
            </a:r>
          </a:p>
          <a:p>
            <a:r>
              <a:rPr lang="en-US" sz="3200" dirty="0" smtClean="0"/>
              <a:t>Already  is used for </a:t>
            </a:r>
            <a:r>
              <a:rPr lang="en-US" sz="3200" u="sng" dirty="0" smtClean="0"/>
              <a:t>affirmative</a:t>
            </a:r>
            <a:r>
              <a:rPr lang="en-US" sz="3200" dirty="0" smtClean="0"/>
              <a:t> sentences.</a:t>
            </a:r>
          </a:p>
          <a:p>
            <a:r>
              <a:rPr lang="en-US" sz="3200" dirty="0" smtClean="0"/>
              <a:t>Ex  :  She has already finished reading the book.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NB: if yet is used as a conjunction , the  sentences  are able to be formed different.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0"/>
            <a:ext cx="83058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Now what we will know is their position.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8305800" cy="25545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We know that already is  an adverb of frequency .so, it will be after the auxiliary verbs and before the main verbs.</a:t>
            </a:r>
          </a:p>
          <a:p>
            <a:r>
              <a:rPr lang="en-US" sz="3200" dirty="0" smtClean="0"/>
              <a:t>It can also appear at the beginning or end of the sentences</a:t>
            </a:r>
            <a:endParaRPr lang="en-US" sz="32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57200" y="4191000"/>
            <a:ext cx="8458200" cy="2425559"/>
            <a:chOff x="457200" y="3124200"/>
            <a:chExt cx="8458200" cy="2425559"/>
          </a:xfrm>
        </p:grpSpPr>
        <p:sp>
          <p:nvSpPr>
            <p:cNvPr id="7" name="Oval 6"/>
            <p:cNvSpPr/>
            <p:nvPr/>
          </p:nvSpPr>
          <p:spPr>
            <a:xfrm>
              <a:off x="3657600" y="3200400"/>
              <a:ext cx="1066800" cy="990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143000" y="3124200"/>
              <a:ext cx="914400" cy="990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57200" y="3352800"/>
              <a:ext cx="8458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He has </a:t>
              </a:r>
              <a:r>
                <a:rPr lang="en-US" sz="4000" dirty="0" smtClean="0">
                  <a:solidFill>
                    <a:srgbClr val="FF0000"/>
                  </a:solidFill>
                </a:rPr>
                <a:t>already</a:t>
              </a:r>
              <a:r>
                <a:rPr lang="en-US" sz="4000" dirty="0" smtClean="0"/>
                <a:t> done the work</a:t>
              </a:r>
              <a:endParaRPr lang="en-US" sz="4000" dirty="0"/>
            </a:p>
          </p:txBody>
        </p:sp>
        <p:sp>
          <p:nvSpPr>
            <p:cNvPr id="9" name="Up Arrow 8"/>
            <p:cNvSpPr/>
            <p:nvPr/>
          </p:nvSpPr>
          <p:spPr>
            <a:xfrm>
              <a:off x="2514600" y="4038600"/>
              <a:ext cx="533400" cy="14478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ADV</a:t>
              </a:r>
              <a:endParaRPr lang="en-US" dirty="0"/>
            </a:p>
          </p:txBody>
        </p:sp>
        <p:sp>
          <p:nvSpPr>
            <p:cNvPr id="10" name="Diagonal Stripe 9"/>
            <p:cNvSpPr/>
            <p:nvPr/>
          </p:nvSpPr>
          <p:spPr>
            <a:xfrm rot="901400">
              <a:off x="556055" y="4110104"/>
              <a:ext cx="1725241" cy="1439655"/>
            </a:xfrm>
            <a:prstGeom prst="diagStri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H V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11" name="Diagonal Stripe 10"/>
            <p:cNvSpPr/>
            <p:nvPr/>
          </p:nvSpPr>
          <p:spPr>
            <a:xfrm rot="640656">
              <a:off x="3457169" y="4233222"/>
              <a:ext cx="1391461" cy="1210953"/>
            </a:xfrm>
            <a:prstGeom prst="diagStripe">
              <a:avLst>
                <a:gd name="adj" fmla="val 3836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>
                  <a:solidFill>
                    <a:schemeClr val="tx1"/>
                  </a:solidFill>
                </a:rPr>
                <a:t>V</a:t>
              </a:r>
              <a:endParaRPr lang="en-US" sz="48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206210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YET </a:t>
            </a:r>
          </a:p>
          <a:p>
            <a:endParaRPr lang="en-US" sz="3200" dirty="0"/>
          </a:p>
          <a:p>
            <a:r>
              <a:rPr lang="en-US" sz="3200" dirty="0" smtClean="0"/>
              <a:t>Yet  appears at the end of the sentence</a:t>
            </a:r>
          </a:p>
          <a:p>
            <a:r>
              <a:rPr lang="en-US" sz="3200" dirty="0" smtClean="0"/>
              <a:t> ex :  I have not decided it</a:t>
            </a:r>
            <a:r>
              <a:rPr lang="en-US" sz="3200" b="1" dirty="0" smtClean="0"/>
              <a:t> </a:t>
            </a:r>
            <a:r>
              <a:rPr lang="en-US" sz="3200" b="1" u="sng" dirty="0" smtClean="0"/>
              <a:t>yet </a:t>
            </a:r>
            <a:endParaRPr lang="en-US" sz="32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819400"/>
            <a:ext cx="8686800" cy="286232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tabLst>
                <a:tab pos="4692650" algn="l"/>
              </a:tabLst>
            </a:pPr>
            <a:r>
              <a:rPr lang="en-US" sz="3600" dirty="0" smtClean="0"/>
              <a:t>Another option of yet is to appear before                    infinitive  and the verb must be affirmative.</a:t>
            </a:r>
          </a:p>
          <a:p>
            <a:pPr>
              <a:tabLst>
                <a:tab pos="4692650" algn="l"/>
              </a:tabLst>
            </a:pPr>
            <a:r>
              <a:rPr lang="en-US" sz="3600" dirty="0" smtClean="0"/>
              <a:t>But the meaning will be negative.</a:t>
            </a:r>
          </a:p>
          <a:p>
            <a:r>
              <a:rPr lang="en-US" sz="3600" dirty="0" smtClean="0"/>
              <a:t>           Ex : </a:t>
            </a:r>
            <a:r>
              <a:rPr lang="en-US" sz="3600" dirty="0" err="1" smtClean="0"/>
              <a:t>Tasnim</a:t>
            </a:r>
            <a:r>
              <a:rPr lang="en-US" sz="3600" dirty="0" smtClean="0"/>
              <a:t> has </a:t>
            </a:r>
            <a:r>
              <a:rPr lang="en-US" sz="3600" b="1" dirty="0" smtClean="0"/>
              <a:t>yet</a:t>
            </a:r>
            <a:r>
              <a:rPr lang="en-US" sz="3600" dirty="0" smtClean="0"/>
              <a:t> to do the work.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( </a:t>
            </a:r>
            <a:r>
              <a:rPr lang="en-US" sz="3600" dirty="0" err="1"/>
              <a:t>T</a:t>
            </a:r>
            <a:r>
              <a:rPr lang="en-US" sz="3600" dirty="0" err="1" smtClean="0"/>
              <a:t>asnim</a:t>
            </a:r>
            <a:r>
              <a:rPr lang="en-US" sz="3600" dirty="0" smtClean="0"/>
              <a:t> has not done the work yet.)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382000" cy="206210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For coordinating conjunction , yet is  different</a:t>
            </a:r>
          </a:p>
          <a:p>
            <a:r>
              <a:rPr lang="en-US" sz="3200" dirty="0" smtClean="0"/>
              <a:t>Such as </a:t>
            </a:r>
          </a:p>
          <a:p>
            <a:r>
              <a:rPr lang="en-US" sz="3200" dirty="0" smtClean="0"/>
              <a:t>I have seen you </a:t>
            </a:r>
            <a:r>
              <a:rPr lang="en-US" sz="3200" b="1" dirty="0" smtClean="0"/>
              <a:t> yet </a:t>
            </a:r>
            <a:r>
              <a:rPr lang="en-US" sz="3200" u="sng" dirty="0" smtClean="0"/>
              <a:t>you pretend not to see me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                           affirmative sentence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322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</cp:revision>
  <dcterms:created xsi:type="dcterms:W3CDTF">2020-05-30T00:26:13Z</dcterms:created>
  <dcterms:modified xsi:type="dcterms:W3CDTF">2020-05-30T02:05:27Z</dcterms:modified>
</cp:coreProperties>
</file>