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E94B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482</Words>
  <Application>Microsoft Office PowerPoint</Application>
  <PresentationFormat>Custom</PresentationFormat>
  <Paragraphs>114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Algerian</vt:lpstr>
      <vt:lpstr>Arial</vt:lpstr>
      <vt:lpstr>Arial Rounded MT Bold</vt:lpstr>
      <vt:lpstr>Calibri</vt:lpstr>
      <vt:lpstr>Calibri Light</vt:lpstr>
      <vt:lpstr>NikoshBAN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FLSDN72</dc:creator>
  <cp:lastModifiedBy>FLSDN72</cp:lastModifiedBy>
  <cp:revision>89</cp:revision>
  <dcterms:created xsi:type="dcterms:W3CDTF">2020-04-17T13:32:07Z</dcterms:created>
  <dcterms:modified xsi:type="dcterms:W3CDTF">2020-05-13T17:45:51Z</dcterms:modified>
</cp:coreProperties>
</file>