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83" r:id="rId13"/>
    <p:sldId id="284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98B62-84F9-4432-AB06-3641E6CFF0ED}" type="datetimeFigureOut">
              <a:rPr lang="en-US" smtClean="0"/>
              <a:pPr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7B19-B96E-43B4-B6F5-3CDED18DA7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295400"/>
          </a:xfr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7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7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right_roses_02_hd_picture_167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60500"/>
            <a:ext cx="7442200" cy="5092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38200" y="1752600"/>
            <a:ext cx="7543800" cy="1524000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09600" y="3429000"/>
            <a:ext cx="7239000" cy="15240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4800" y="5029200"/>
            <a:ext cx="6781800" cy="15240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6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524000"/>
            <a:ext cx="3852672" cy="2209800"/>
          </a:xfrm>
        </p:spPr>
      </p:pic>
      <p:pic>
        <p:nvPicPr>
          <p:cNvPr id="6" name="Picture 5" descr="images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655" y="4114800"/>
            <a:ext cx="3977545" cy="2209800"/>
          </a:xfrm>
          <a:prstGeom prst="rect">
            <a:avLst/>
          </a:prstGeom>
        </p:spPr>
      </p:pic>
      <p:pic>
        <p:nvPicPr>
          <p:cNvPr id="8" name="Picture 7" descr="images(1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047999"/>
            <a:ext cx="3657600" cy="306966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১।তথ্য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নিখুত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ই.সি.জি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ইকো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স্ক্যান.এক্স-রে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আলট্রাসনোগ্রাম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7)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524001"/>
            <a:ext cx="4267200" cy="1524000"/>
          </a:xfrm>
        </p:spPr>
      </p:pic>
      <p:pic>
        <p:nvPicPr>
          <p:cNvPr id="6" name="Picture 5" descr="images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000625"/>
            <a:ext cx="2971800" cy="1857375"/>
          </a:xfrm>
          <a:prstGeom prst="rect">
            <a:avLst/>
          </a:prstGeom>
        </p:spPr>
      </p:pic>
      <p:pic>
        <p:nvPicPr>
          <p:cNvPr id="7" name="Picture 6" descr="images(28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048000"/>
            <a:ext cx="3581400" cy="19431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1।টেলিমেডিসিন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2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1752600"/>
            <a:ext cx="4191000" cy="1524000"/>
          </a:xfrm>
        </p:spPr>
      </p:pic>
      <p:pic>
        <p:nvPicPr>
          <p:cNvPr id="6" name="Picture 5" descr="images(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352800"/>
            <a:ext cx="4038600" cy="1371600"/>
          </a:xfrm>
          <a:prstGeom prst="rect">
            <a:avLst/>
          </a:prstGeom>
        </p:spPr>
      </p:pic>
      <p:pic>
        <p:nvPicPr>
          <p:cNvPr id="7" name="Picture 6" descr="images(2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4724400"/>
            <a:ext cx="4038600" cy="191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25963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ইন্টানেটে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চাষিরা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সেন্টারে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ndex(8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447800"/>
            <a:ext cx="3352800" cy="1950098"/>
          </a:xfrm>
        </p:spPr>
      </p:pic>
      <p:pic>
        <p:nvPicPr>
          <p:cNvPr id="6" name="Picture 5" descr="images(5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886200"/>
            <a:ext cx="3350975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innerShdw blurRad="114300">
              <a:prstClr val="black"/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পূর্বাভাস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টেলিভিশনের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ঊপকূলের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সর্তক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Content Placeholder 4" descr="images(27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447800"/>
            <a:ext cx="4115681" cy="2438400"/>
          </a:xfrm>
        </p:spPr>
      </p:pic>
      <p:pic>
        <p:nvPicPr>
          <p:cNvPr id="6" name="Picture 5" descr="images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343400"/>
            <a:ext cx="3886200" cy="1647825"/>
          </a:xfrm>
          <a:prstGeom prst="rect">
            <a:avLst/>
          </a:prstGeom>
        </p:spPr>
      </p:pic>
      <p:pic>
        <p:nvPicPr>
          <p:cNvPr id="7" name="Picture 6" descr="images(2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4114800"/>
            <a:ext cx="4144652" cy="25908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রেডিও,টেলিভিশ,খবরের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গণমাধ্যম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মূর্হূতের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মধ্যেই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খবর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ভিডিওসহ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ndex(6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4038600"/>
            <a:ext cx="4147930" cy="2133600"/>
          </a:xfrm>
        </p:spPr>
      </p:pic>
      <p:pic>
        <p:nvPicPr>
          <p:cNvPr id="6" name="Picture 5" descr="images(3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524000"/>
            <a:ext cx="4218214" cy="2362200"/>
          </a:xfrm>
          <a:prstGeom prst="rect">
            <a:avLst/>
          </a:prstGeom>
        </p:spPr>
      </p:pic>
      <p:pic>
        <p:nvPicPr>
          <p:cNvPr id="8" name="Picture 7" descr="images(3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267200"/>
            <a:ext cx="2895600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প্রকাশনার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আকর্ষনীয়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ছাপানো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ওয়েবসাইটে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এনসিটিবি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ওয়েবসাইট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পুস্ককের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ভার্সন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সফট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11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524000"/>
            <a:ext cx="3886200" cy="2286000"/>
          </a:xfrm>
        </p:spPr>
      </p:pic>
      <p:pic>
        <p:nvPicPr>
          <p:cNvPr id="6" name="Picture 5" descr="images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886200"/>
            <a:ext cx="3886200" cy="24384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25963"/>
          </a:xfr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24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উঠানো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তাছাড়া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রকেট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বিকাশ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সেবা,শিওর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40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447800"/>
            <a:ext cx="4343400" cy="2438400"/>
          </a:xfrm>
        </p:spPr>
      </p:pic>
      <p:pic>
        <p:nvPicPr>
          <p:cNvPr id="6" name="Picture 5" descr="images(4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962400"/>
            <a:ext cx="4150361" cy="2286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সংস্কৃতিতে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সংস্কৃতিতে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১সেকেন্ডের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কার্টুন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২৬টি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হতো।আইসিটি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পরিশ্রম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অনেকাংশে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ages(58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447800"/>
            <a:ext cx="4267200" cy="2739081"/>
          </a:xfrm>
        </p:spPr>
      </p:pic>
      <p:pic>
        <p:nvPicPr>
          <p:cNvPr id="6" name="Picture 5" descr="index(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191000"/>
            <a:ext cx="4267200" cy="24384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IMG_20191231_214424_7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533400" y="1673221"/>
            <a:ext cx="4038600" cy="366077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33800"/>
          </a:xfrm>
          <a:solidFill>
            <a:srgbClr val="FFC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শরিফুল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মার্থালিন্ডস্ট্রম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নূরজাহান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দাপনাজোর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করটিয়া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বাসাইল,টাঙ্গাইল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Program Files\Microsoft Office\MEDIA\CAGCAT10\j0157995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562600"/>
            <a:ext cx="8991600" cy="762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Sound 2">
            <a:hlinkClick r:id="" action="ppaction://noaction" highlightClick="1">
              <a:snd r:embed="rId2" name="applause.wav" builtIn="1"/>
            </a:hlinkClick>
          </p:cNvPr>
          <p:cNvSpPr/>
          <p:nvPr/>
        </p:nvSpPr>
        <p:spPr>
          <a:xfrm>
            <a:off x="0" y="304800"/>
            <a:ext cx="9067800" cy="1295400"/>
          </a:xfrm>
          <a:prstGeom prst="actionButtonSou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Program Files\Microsoft Office\MEDIA\CAGCAT10\j023465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676400"/>
            <a:ext cx="8991600" cy="502920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-1513"/>
            <a:ext cx="1524000" cy="1620574"/>
          </a:xfrm>
          <a:prstGeom prst="rect">
            <a:avLst/>
          </a:prstGeom>
          <a:noFill/>
        </p:spPr>
      </p:pic>
      <p:pic>
        <p:nvPicPr>
          <p:cNvPr id="6" name="Picture 3" descr="C:\Program Files\Microsoft Office\MEDIA\CAGCAT10\j0234131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50887"/>
            <a:ext cx="1524000" cy="162057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2133600"/>
            <a:ext cx="85344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১।চিকিৎসার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048000"/>
            <a:ext cx="85344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আবহাওয়ার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0" y="4648200"/>
            <a:ext cx="9144000" cy="2209800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(6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24000"/>
            <a:ext cx="637649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143000" y="2057400"/>
            <a:ext cx="5105400" cy="2971800"/>
          </a:xfrm>
          <a:prstGeom prst="snip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1143000" y="838200"/>
            <a:ext cx="5105400" cy="1447800"/>
          </a:xfrm>
          <a:prstGeom prst="triangl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3352800" y="2438400"/>
            <a:ext cx="1143000" cy="2438400"/>
          </a:xfrm>
          <a:prstGeom prst="bevel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ree"/>
          <p:cNvSpPr>
            <a:spLocks noEditPoints="1" noChangeArrowheads="1"/>
          </p:cNvSpPr>
          <p:nvPr/>
        </p:nvSpPr>
        <p:spPr bwMode="auto">
          <a:xfrm>
            <a:off x="6934200" y="1219200"/>
            <a:ext cx="590550" cy="39624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7" name="plant"/>
          <p:cNvSpPr>
            <a:spLocks noEditPoints="1" noChangeArrowheads="1"/>
          </p:cNvSpPr>
          <p:nvPr/>
        </p:nvSpPr>
        <p:spPr bwMode="auto">
          <a:xfrm>
            <a:off x="6267450" y="8572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581400" y="4038600"/>
            <a:ext cx="838200" cy="685800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0" y="5029200"/>
            <a:ext cx="8534400" cy="1676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গণমাধ্যমে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images(6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3124200"/>
            <a:ext cx="979714" cy="857250"/>
          </a:xfrm>
          <a:prstGeom prst="rect">
            <a:avLst/>
          </a:prstGeom>
        </p:spPr>
      </p:pic>
      <p:pic>
        <p:nvPicPr>
          <p:cNvPr id="15" name="Picture 14" descr="images(6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886" y="3105150"/>
            <a:ext cx="979714" cy="857250"/>
          </a:xfrm>
          <a:prstGeom prst="rect">
            <a:avLst/>
          </a:prstGeom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5367338"/>
            <a:ext cx="8534400" cy="1109662"/>
          </a:xfrm>
          <a:solidFill>
            <a:srgbClr val="FF000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আগামী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04800" y="381000"/>
            <a:ext cx="8763000" cy="7620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7" name="Picture 6" descr="images(5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447800"/>
            <a:ext cx="3505200" cy="381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(6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752600"/>
            <a:ext cx="3124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6ষ্ঠ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5-6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7759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4724400"/>
            <a:ext cx="36703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s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447800"/>
            <a:ext cx="3935083" cy="3505200"/>
          </a:xfrm>
          <a:prstGeom prst="rect">
            <a:avLst/>
          </a:prstGeom>
        </p:spPr>
      </p:pic>
      <p:pic>
        <p:nvPicPr>
          <p:cNvPr id="5" name="Picture 4" descr="images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447800"/>
            <a:ext cx="3200400" cy="3200400"/>
          </a:xfrm>
          <a:prstGeom prst="rect">
            <a:avLst/>
          </a:prstGeom>
        </p:spPr>
      </p:pic>
      <p:sp>
        <p:nvSpPr>
          <p:cNvPr id="6" name="Flowchart: Extract 5"/>
          <p:cNvSpPr/>
          <p:nvPr/>
        </p:nvSpPr>
        <p:spPr>
          <a:xfrm>
            <a:off x="609600" y="5257800"/>
            <a:ext cx="3352800" cy="1143000"/>
          </a:xfrm>
          <a:prstGeom prst="flowChartExtra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/>
          </a:p>
        </p:txBody>
      </p:sp>
      <p:pic>
        <p:nvPicPr>
          <p:cNvPr id="6" name="Content Placeholder 5" descr="images(53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1600200"/>
            <a:ext cx="3762103" cy="2286000"/>
          </a:xfrm>
        </p:spPr>
      </p:pic>
      <p:pic>
        <p:nvPicPr>
          <p:cNvPr id="9" name="Picture 8" descr="index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267200"/>
            <a:ext cx="3930316" cy="2286000"/>
          </a:xfrm>
          <a:prstGeom prst="rect">
            <a:avLst/>
          </a:prstGeom>
        </p:spPr>
      </p:pic>
      <p:pic>
        <p:nvPicPr>
          <p:cNvPr id="11" name="Picture 10" descr="images(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524000"/>
            <a:ext cx="3886200" cy="2369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 descr="images(1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99" y="4038600"/>
            <a:ext cx="4191001" cy="24384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ages(18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4114800" cy="2484674"/>
          </a:xfrm>
        </p:spPr>
      </p:pic>
      <p:pic>
        <p:nvPicPr>
          <p:cNvPr id="6" name="Content Placeholder 5" descr="images(1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8601" y="4191000"/>
            <a:ext cx="4267200" cy="2514600"/>
          </a:xfrm>
        </p:spPr>
      </p:pic>
      <p:pic>
        <p:nvPicPr>
          <p:cNvPr id="7" name="Picture 6" descr="images(2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267200"/>
            <a:ext cx="3552990" cy="2105025"/>
          </a:xfrm>
          <a:prstGeom prst="rect">
            <a:avLst/>
          </a:prstGeom>
        </p:spPr>
      </p:pic>
      <p:pic>
        <p:nvPicPr>
          <p:cNvPr id="8" name="Picture 7" descr="images(2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1676400"/>
            <a:ext cx="3601221" cy="2133600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ages(30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3893279" cy="2590800"/>
          </a:xfrm>
        </p:spPr>
      </p:pic>
      <p:pic>
        <p:nvPicPr>
          <p:cNvPr id="6" name="Content Placeholder 5" descr="images(3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1000" y="4191000"/>
            <a:ext cx="4022361" cy="2667000"/>
          </a:xfrm>
        </p:spPr>
      </p:pic>
      <p:pic>
        <p:nvPicPr>
          <p:cNvPr id="9" name="Picture 8" descr="images(3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1371600"/>
            <a:ext cx="4007786" cy="2667000"/>
          </a:xfrm>
          <a:prstGeom prst="rect">
            <a:avLst/>
          </a:prstGeom>
        </p:spPr>
      </p:pic>
      <p:pic>
        <p:nvPicPr>
          <p:cNvPr id="10" name="Picture 9" descr="images(3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191000"/>
            <a:ext cx="3844544" cy="251460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/>
          </a:p>
        </p:txBody>
      </p:sp>
      <p:pic>
        <p:nvPicPr>
          <p:cNvPr id="5" name="Content Placeholder 4" descr="images(40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1600200"/>
            <a:ext cx="3549754" cy="2362200"/>
          </a:xfrm>
        </p:spPr>
      </p:pic>
      <p:pic>
        <p:nvPicPr>
          <p:cNvPr id="6" name="Content Placeholder 5" descr="images(4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4191000"/>
            <a:ext cx="3549754" cy="2362200"/>
          </a:xfrm>
        </p:spPr>
      </p:pic>
      <p:pic>
        <p:nvPicPr>
          <p:cNvPr id="9" name="Picture 8" descr="images(3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447800"/>
            <a:ext cx="4126902" cy="2362200"/>
          </a:xfrm>
          <a:prstGeom prst="rect">
            <a:avLst/>
          </a:prstGeom>
        </p:spPr>
      </p:pic>
      <p:pic>
        <p:nvPicPr>
          <p:cNvPr id="10" name="Picture 9" descr="images(34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114800"/>
            <a:ext cx="3971925" cy="24384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724400" y="2286000"/>
            <a:ext cx="4419600" cy="2209800"/>
          </a:xfrm>
          <a:prstGeom prst="cloud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dex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4367213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791200"/>
            <a:ext cx="82296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507</Words>
  <Application>Microsoft Office PowerPoint</Application>
  <PresentationFormat>On-screen Show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আজকের ক্লাসে সবাইকে স্বাগতম। </vt:lpstr>
      <vt:lpstr>শিক্ষক পরিচিতি</vt:lpstr>
      <vt:lpstr>পাঠ পরিচিতি</vt:lpstr>
      <vt:lpstr>চিত্র গুলো লক্ষ্য কর</vt:lpstr>
      <vt:lpstr>চিত্র গুলো লক্ষ্য কর</vt:lpstr>
      <vt:lpstr>চিত্র গুলো লক্ষ্য কর</vt:lpstr>
      <vt:lpstr>চিত্র গুলো লক্ষ্য কর</vt:lpstr>
      <vt:lpstr>চিত্র গুলো লক্ষ্য কর</vt:lpstr>
      <vt:lpstr>পাঠ ঘোষণা</vt:lpstr>
      <vt:lpstr>শিখন ফল</vt:lpstr>
      <vt:lpstr>বিজ্ঞানের ক্ষেত্রে তথ্য ও যোগাযোগ প্রযুক্তির ব্যবহার। </vt:lpstr>
      <vt:lpstr>চিকিৎসা ক্ষেত্রে তথ্য ও যোগাযোগ প্রযুক্তির ব্যবহার। </vt:lpstr>
      <vt:lpstr>চিকিৎসা ক্ষেত্রে তথ্য ও যোগাযোগ প্রযুক্তির ব্যবহার। </vt:lpstr>
      <vt:lpstr>কৃষি ক্ষেত্রে তথ্য ও যোগাযোগ প্রযুক্তির ব্যবহার। </vt:lpstr>
      <vt:lpstr>পরিবেশ আর আবহাওয়া ক্ষেত্রে তথ্য ও যোগাযোগ প্রযুক্তির ব্যবহার। </vt:lpstr>
      <vt:lpstr>প্রচার ও গণমাধ্যমে তথ্য ও যোগাযোগ প্রযুক্তির ব্যবহার। </vt:lpstr>
      <vt:lpstr>প্রকাশনার ক্ষেত্রে তথ্য ও যোগাযোগ প্রযুক্তির ব্যবহার।</vt:lpstr>
      <vt:lpstr>ব্যাংকিং ক্ষেত্রে তথ্য ও যোগাযোগ প্রযুক্তির ব্যবহার।</vt:lpstr>
      <vt:lpstr>শিল্প ও সংস্কৃতিতে তথ্য ও যোগাযোগ প্রযুক্তির ব্যবহার।</vt:lpstr>
      <vt:lpstr>মূল্যায়ণ</vt:lpstr>
      <vt:lpstr>একক কাজ</vt:lpstr>
      <vt:lpstr>বাড়ির কাজ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nice</dc:creator>
  <cp:lastModifiedBy>Hp</cp:lastModifiedBy>
  <cp:revision>206</cp:revision>
  <dcterms:created xsi:type="dcterms:W3CDTF">2001-12-31T18:01:36Z</dcterms:created>
  <dcterms:modified xsi:type="dcterms:W3CDTF">2020-05-30T14:40:28Z</dcterms:modified>
</cp:coreProperties>
</file>