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B345-CCF5-4720-A378-774249FEE595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722AB-24F0-42BE-8572-9BB1D738D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D68C7-3AA7-4EAA-98DD-BE2A59D27D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9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6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1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8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7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4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1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1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2EF4-9FB8-4E7A-B6FF-33966FEBC502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74E5F-0DBB-4E74-8B66-1DA4117C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25.jpg"/><Relationship Id="rId18" Type="http://schemas.openxmlformats.org/officeDocument/2006/relationships/image" Target="../media/image29.jpg"/><Relationship Id="rId3" Type="http://schemas.openxmlformats.org/officeDocument/2006/relationships/image" Target="../media/image26.jpeg"/><Relationship Id="rId7" Type="http://schemas.openxmlformats.org/officeDocument/2006/relationships/image" Target="../media/image23.jpeg"/><Relationship Id="rId12" Type="http://schemas.openxmlformats.org/officeDocument/2006/relationships/image" Target="../media/image12.jpg"/><Relationship Id="rId17" Type="http://schemas.openxmlformats.org/officeDocument/2006/relationships/image" Target="../media/image28.jpg"/><Relationship Id="rId2" Type="http://schemas.openxmlformats.org/officeDocument/2006/relationships/image" Target="../media/image4.png"/><Relationship Id="rId16" Type="http://schemas.openxmlformats.org/officeDocument/2006/relationships/image" Target="../media/image2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11" Type="http://schemas.openxmlformats.org/officeDocument/2006/relationships/image" Target="../media/image24.jpg"/><Relationship Id="rId5" Type="http://schemas.openxmlformats.org/officeDocument/2006/relationships/image" Target="../media/image21.jpeg"/><Relationship Id="rId15" Type="http://schemas.openxmlformats.org/officeDocument/2006/relationships/image" Target="../media/image15.jpeg"/><Relationship Id="rId10" Type="http://schemas.openxmlformats.org/officeDocument/2006/relationships/image" Target="../media/image16.jpeg"/><Relationship Id="rId19" Type="http://schemas.openxmlformats.org/officeDocument/2006/relationships/image" Target="../media/image30.jpg"/><Relationship Id="rId4" Type="http://schemas.openxmlformats.org/officeDocument/2006/relationships/image" Target="../media/image19.jpeg"/><Relationship Id="rId9" Type="http://schemas.openxmlformats.org/officeDocument/2006/relationships/image" Target="../media/image18.jpeg"/><Relationship Id="rId1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Network.pptx#-1,2,Slide 2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hyperlink" Target="Network.pptx#-1,3,Slide 3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1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0.jpeg"/><Relationship Id="rId4" Type="http://schemas.openxmlformats.org/officeDocument/2006/relationships/hyperlink" Target="Network.pptx#-1,2,Slide 2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g"/><Relationship Id="rId7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26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2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11" Type="http://schemas.openxmlformats.org/officeDocument/2006/relationships/image" Target="../media/image12.jpg"/><Relationship Id="rId5" Type="http://schemas.openxmlformats.org/officeDocument/2006/relationships/image" Target="../media/image21.jpeg"/><Relationship Id="rId15" Type="http://schemas.openxmlformats.org/officeDocument/2006/relationships/image" Target="../media/image17.jpg"/><Relationship Id="rId10" Type="http://schemas.openxmlformats.org/officeDocument/2006/relationships/image" Target="../media/image24.jpg"/><Relationship Id="rId4" Type="http://schemas.openxmlformats.org/officeDocument/2006/relationships/image" Target="../media/image20.jpeg"/><Relationship Id="rId9" Type="http://schemas.openxmlformats.org/officeDocument/2006/relationships/image" Target="../media/image16.jpeg"/><Relationship Id="rId1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0" y="38100"/>
            <a:ext cx="11492508" cy="6781800"/>
          </a:xfrm>
          <a:prstGeom prst="rect">
            <a:avLst/>
          </a:prstGeom>
          <a:ln w="38100">
            <a:solidFill>
              <a:srgbClr val="000099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41710" y="3200400"/>
            <a:ext cx="11146929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তোমাদের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</a:t>
            </a:r>
            <a:r>
              <a:rPr lang="en-US" sz="6938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938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6938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03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43" y="76201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624138" y="152400"/>
            <a:ext cx="7136606" cy="990600"/>
            <a:chOff x="1752600" y="152400"/>
            <a:chExt cx="6096000" cy="1219200"/>
          </a:xfrm>
        </p:grpSpPr>
        <p:sp>
          <p:nvSpPr>
            <p:cNvPr id="2" name="7-Point Star 1"/>
            <p:cNvSpPr/>
            <p:nvPr/>
          </p:nvSpPr>
          <p:spPr>
            <a:xfrm>
              <a:off x="1752600" y="152400"/>
              <a:ext cx="6096000" cy="1219200"/>
            </a:xfrm>
            <a:prstGeom prst="star7">
              <a:avLst/>
            </a:prstGeom>
            <a:gradFill flip="none" rotWithShape="1">
              <a:gsLst>
                <a:gs pos="0">
                  <a:srgbClr val="FF66FF">
                    <a:tint val="66000"/>
                    <a:satMod val="160000"/>
                  </a:srgbClr>
                </a:gs>
                <a:gs pos="50000">
                  <a:srgbClr val="FF66FF">
                    <a:tint val="44500"/>
                    <a:satMod val="160000"/>
                  </a:srgbClr>
                </a:gs>
                <a:gs pos="100000">
                  <a:srgbClr val="FF66FF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92675" y="245915"/>
              <a:ext cx="2317449" cy="107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56" name="Picture 55" descr="0m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766" y="2133601"/>
            <a:ext cx="2994943" cy="1709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8" name="Picture 57" descr="hedph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3485" y="2133600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1087" y="3905250"/>
            <a:ext cx="1735932" cy="1200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8" name="Picture 67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83" y="5257801"/>
            <a:ext cx="2603897" cy="1431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9" name="Picture 68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8545" y="5181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0" name="Picture 69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08472" y="5105400"/>
            <a:ext cx="260389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" name="Picture 70" descr="malt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74985" y="3581400"/>
            <a:ext cx="250745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53" y="5329240"/>
            <a:ext cx="2284898" cy="1223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15" y="3686176"/>
            <a:ext cx="2447181" cy="1724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82" y="3919539"/>
            <a:ext cx="2052378" cy="1109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87" y="2133600"/>
            <a:ext cx="2200053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06" y="2286000"/>
            <a:ext cx="2079502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7" name="Content Placeholder 3" descr="prin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6003" y="485775"/>
            <a:ext cx="2218134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744" y="838200"/>
            <a:ext cx="1832372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475" y="1143001"/>
            <a:ext cx="1735931" cy="990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880" y="925296"/>
            <a:ext cx="1603511" cy="1055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1" y="997822"/>
            <a:ext cx="1868702" cy="1202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TextBox 27"/>
          <p:cNvSpPr txBox="1"/>
          <p:nvPr/>
        </p:nvSpPr>
        <p:spPr>
          <a:xfrm rot="20148574">
            <a:off x="1129308" y="3178865"/>
            <a:ext cx="10126266" cy="957473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5531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তোমরাদের সুন্দর উত্তরের জন্য ধন্যবাদ</a:t>
            </a:r>
            <a:endParaRPr lang="en-US" sz="5531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3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15" y="90269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3781425" y="152401"/>
            <a:ext cx="4918472" cy="1066521"/>
            <a:chOff x="2743200" y="228600"/>
            <a:chExt cx="3886200" cy="838200"/>
          </a:xfrm>
        </p:grpSpPr>
        <p:sp>
          <p:nvSpPr>
            <p:cNvPr id="2" name="10-Point Star 1"/>
            <p:cNvSpPr/>
            <p:nvPr/>
          </p:nvSpPr>
          <p:spPr>
            <a:xfrm>
              <a:off x="2743200" y="228600"/>
              <a:ext cx="3886200" cy="838200"/>
            </a:xfrm>
            <a:prstGeom prst="star10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66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6600" y="348154"/>
              <a:ext cx="3048000" cy="684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5063" b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8885" y="4191001"/>
            <a:ext cx="11176723" cy="2571531"/>
            <a:chOff x="228600" y="1373212"/>
            <a:chExt cx="8538845" cy="1318200"/>
          </a:xfrm>
        </p:grpSpPr>
        <p:sp>
          <p:nvSpPr>
            <p:cNvPr id="43" name="Horizontal Scroll 42"/>
            <p:cNvSpPr/>
            <p:nvPr/>
          </p:nvSpPr>
          <p:spPr>
            <a:xfrm>
              <a:off x="228600" y="1373212"/>
              <a:ext cx="8538845" cy="1318200"/>
            </a:xfrm>
            <a:prstGeom prst="horizontalScroll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3400" y="1537669"/>
              <a:ext cx="8077200" cy="69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প্রশ্নঃউদ্দীপকের ডিভাইস কম্পিউটারের প্রধান ইনপুট ডিভাইস 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just"/>
              <a:r>
                <a:rPr lang="en-US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bn-BD" sz="4125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কথাটি যুক্তি দ্বারা বুঝিয়ে লেখ।</a:t>
              </a:r>
              <a:endParaRPr lang="en-US" sz="4125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pic>
        <p:nvPicPr>
          <p:cNvPr id="49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815" y="1295400"/>
            <a:ext cx="7329488" cy="2816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057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Brace 4"/>
          <p:cNvSpPr/>
          <p:nvPr/>
        </p:nvSpPr>
        <p:spPr>
          <a:xfrm>
            <a:off x="3395662" y="4495801"/>
            <a:ext cx="96441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pic>
        <p:nvPicPr>
          <p:cNvPr id="6" name="Content Placeholder 3" descr="sep17-07-flower-rose-digital-photography-93ac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9563" y="0"/>
            <a:ext cx="11572875" cy="6858000"/>
          </a:xfrm>
          <a:prstGeom prst="rect">
            <a:avLst/>
          </a:prstGeom>
          <a:ln w="57150">
            <a:solidFill>
              <a:srgbClr val="000099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09625" y="5562600"/>
            <a:ext cx="11572875" cy="1174007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693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 সবাইকে ধন্যবাদ</a:t>
            </a:r>
            <a:endParaRPr lang="en-US" sz="6938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1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23815" y="1515076"/>
            <a:ext cx="5237692" cy="330721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lIns="105313" tIns="52657" rIns="105313" bIns="52657">
            <a:spAutoFit/>
          </a:bodyPr>
          <a:lstStyle/>
          <a:p>
            <a:pPr algn="ctr">
              <a:defRPr/>
            </a:pPr>
            <a:r>
              <a:rPr lang="en-US" sz="3600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</a:t>
            </a:r>
            <a:r>
              <a:rPr lang="bn-BD" sz="3600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u="sng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just">
              <a:defRPr/>
            </a:pPr>
            <a:r>
              <a:rPr lang="en-US" sz="36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</a:t>
            </a:r>
            <a:r>
              <a:rPr 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endParaRPr lang="bn-BD" sz="3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 ইনপুট ও আউটপুট </a:t>
            </a:r>
            <a:r>
              <a:rPr 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ডিভাইস।</a:t>
            </a:r>
          </a:p>
          <a:p>
            <a:pPr algn="just">
              <a:defRPr/>
            </a:pPr>
            <a:r>
              <a:rPr lang="bn-BD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just">
              <a:defRPr/>
            </a:pPr>
            <a:r>
              <a:rPr lang="bn-BD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endParaRPr lang="bn-BD" sz="3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070747" y="152400"/>
            <a:ext cx="4243388" cy="941386"/>
            <a:chOff x="3824288" y="201613"/>
            <a:chExt cx="3352800" cy="1169987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grpSpPr>
        <p:sp>
          <p:nvSpPr>
            <p:cNvPr id="17" name="16-Point Star 16"/>
            <p:cNvSpPr/>
            <p:nvPr/>
          </p:nvSpPr>
          <p:spPr>
            <a:xfrm>
              <a:off x="3824288" y="201613"/>
              <a:ext cx="3352800" cy="1169987"/>
            </a:xfrm>
            <a:prstGeom prst="star16">
              <a:avLst/>
            </a:prstGeom>
            <a:grp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88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51313" y="440074"/>
              <a:ext cx="2697162" cy="90369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bn-BD" sz="4125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NikoshBAN" pitchFamily="2" charset="0"/>
                </a:rPr>
                <a:t>পরিচিতি</a:t>
              </a:r>
              <a:endParaRPr lang="en-US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itchFamily="2" charset="0"/>
              </a:endParaRPr>
            </a:p>
          </p:txBody>
        </p:sp>
      </p:grpSp>
      <p:sp>
        <p:nvSpPr>
          <p:cNvPr id="20" name="Explosion 2 19"/>
          <p:cNvSpPr/>
          <p:nvPr/>
        </p:nvSpPr>
        <p:spPr>
          <a:xfrm rot="348809">
            <a:off x="10281443" y="5024407"/>
            <a:ext cx="1378718" cy="1630215"/>
          </a:xfrm>
          <a:prstGeom prst="irregularSeal2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anchor="ctr"/>
          <a:lstStyle/>
          <a:p>
            <a:pPr algn="ctr">
              <a:defRPr/>
            </a:pPr>
            <a:endParaRPr lang="en-US" sz="1688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76" y="1515076"/>
            <a:ext cx="2747235" cy="2616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77672" y="4271749"/>
            <a:ext cx="53499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জাহাঙ্গীর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আলম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সহকারি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শিক্ষক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ফৈয়জুন্নেছা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উচ্চ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বিদ্যালয়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479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-76199"/>
            <a:ext cx="11379994" cy="70866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 41"/>
          <p:cNvGrpSpPr/>
          <p:nvPr/>
        </p:nvGrpSpPr>
        <p:grpSpPr>
          <a:xfrm>
            <a:off x="2817019" y="228600"/>
            <a:ext cx="7136606" cy="1447800"/>
            <a:chOff x="2600325" y="1905000"/>
            <a:chExt cx="4562475" cy="1447800"/>
          </a:xfrm>
          <a:solidFill>
            <a:schemeClr val="bg2">
              <a:lumMod val="90000"/>
            </a:schemeClr>
          </a:solidFill>
        </p:grpSpPr>
        <p:sp>
          <p:nvSpPr>
            <p:cNvPr id="43" name="32-Point Star 42"/>
            <p:cNvSpPr/>
            <p:nvPr/>
          </p:nvSpPr>
          <p:spPr>
            <a:xfrm>
              <a:off x="2600325" y="1905000"/>
              <a:ext cx="4562475" cy="1447800"/>
            </a:xfrm>
            <a:prstGeom prst="star32">
              <a:avLst/>
            </a:prstGeom>
            <a:grpFill/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771772" y="2209799"/>
              <a:ext cx="2342892" cy="10445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6188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6003" y="1905000"/>
            <a:ext cx="1543050" cy="990600"/>
            <a:chOff x="304800" y="3276600"/>
            <a:chExt cx="1219200" cy="990600"/>
          </a:xfrm>
        </p:grpSpPr>
        <p:sp>
          <p:nvSpPr>
            <p:cNvPr id="46" name="5-Point Star 45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6003" y="3311922"/>
            <a:ext cx="1543050" cy="1052115"/>
            <a:chOff x="304800" y="3276600"/>
            <a:chExt cx="1219200" cy="990600"/>
          </a:xfrm>
        </p:grpSpPr>
        <p:sp>
          <p:nvSpPr>
            <p:cNvPr id="49" name="5-Point Star 48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1975" y="3609975"/>
              <a:ext cx="914400" cy="480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06003" y="5257800"/>
            <a:ext cx="1543050" cy="990600"/>
            <a:chOff x="304800" y="3276600"/>
            <a:chExt cx="1219200" cy="990600"/>
          </a:xfrm>
        </p:grpSpPr>
        <p:sp>
          <p:nvSpPr>
            <p:cNvPr id="53" name="5-Point Star 52"/>
            <p:cNvSpPr/>
            <p:nvPr/>
          </p:nvSpPr>
          <p:spPr>
            <a:xfrm>
              <a:off x="304800" y="3276600"/>
              <a:ext cx="1219200" cy="9906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975" y="3609975"/>
              <a:ext cx="914400" cy="51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719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997274" y="1981200"/>
            <a:ext cx="9513825" cy="1143000"/>
            <a:chOff x="1600200" y="1600200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56" name="Horizontal Scroll 55"/>
            <p:cNvSpPr/>
            <p:nvPr/>
          </p:nvSpPr>
          <p:spPr>
            <a:xfrm>
              <a:off x="160020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28799" y="1752600"/>
              <a:ext cx="6553200" cy="5239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চিনতেপারবে।</a:t>
              </a:r>
              <a:endParaRPr lang="en-US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932981" y="3365333"/>
            <a:ext cx="9578119" cy="1441906"/>
            <a:chOff x="1394650" y="1600200"/>
            <a:chExt cx="684752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68" name="Horizontal Scroll 67"/>
            <p:cNvSpPr/>
            <p:nvPr/>
          </p:nvSpPr>
          <p:spPr>
            <a:xfrm>
              <a:off x="1460370" y="1600200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sz="1688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394650" y="1762780"/>
              <a:ext cx="6643310" cy="415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ব্যাখ্যা করতে </a:t>
              </a:r>
              <a:r>
                <a:rPr lang="en-US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  	</a:t>
              </a:r>
              <a:r>
                <a:rPr lang="bn-BD" sz="3656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পারবে।</a:t>
              </a:r>
              <a:endParaRPr lang="en-US" sz="3656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985222" y="5126944"/>
            <a:ext cx="9525878" cy="1578657"/>
            <a:chOff x="1600200" y="1591598"/>
            <a:chExt cx="67818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grpSpPr>
        <p:sp>
          <p:nvSpPr>
            <p:cNvPr id="71" name="Horizontal Scroll 70"/>
            <p:cNvSpPr/>
            <p:nvPr/>
          </p:nvSpPr>
          <p:spPr>
            <a:xfrm>
              <a:off x="1600200" y="1591598"/>
              <a:ext cx="6781800" cy="914400"/>
            </a:xfrm>
            <a:prstGeom prst="horizontalScroll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34791" y="1703422"/>
              <a:ext cx="6430961" cy="3793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56" b="1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ডিভাইস  ডিভাইসের সংযোগ দিতে পারবে।</a:t>
              </a:r>
              <a:endParaRPr lang="en-US" sz="3656" b="1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81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3170637" y="304800"/>
            <a:ext cx="6686549" cy="1447800"/>
            <a:chOff x="1433867" y="457200"/>
            <a:chExt cx="4890733" cy="1143000"/>
          </a:xfrm>
        </p:grpSpPr>
        <p:sp>
          <p:nvSpPr>
            <p:cNvPr id="22" name="8-Point Star 21"/>
            <p:cNvSpPr/>
            <p:nvPr/>
          </p:nvSpPr>
          <p:spPr>
            <a:xfrm>
              <a:off x="1433867" y="457200"/>
              <a:ext cx="4890733" cy="1143000"/>
            </a:xfrm>
            <a:prstGeom prst="star8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33037" y="697832"/>
              <a:ext cx="2539420" cy="8246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পূর্বজ্ঞ</a:t>
              </a:r>
              <a:r>
                <a:rPr lang="en-US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া</a:t>
              </a:r>
              <a:r>
                <a:rPr lang="bn-BD" sz="6188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</a:t>
              </a:r>
              <a:endParaRPr lang="en-US" sz="6188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66201" y="2205334"/>
            <a:ext cx="10608469" cy="960186"/>
            <a:chOff x="152400" y="1447799"/>
            <a:chExt cx="7473950" cy="127869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5" name="Cube 24"/>
            <p:cNvSpPr/>
            <p:nvPr/>
          </p:nvSpPr>
          <p:spPr>
            <a:xfrm>
              <a:off x="152400" y="1447799"/>
              <a:ext cx="7473950" cy="1223665"/>
            </a:xfrm>
            <a:prstGeom prst="cube">
              <a:avLst/>
            </a:prstGeom>
            <a:grp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599" y="1758174"/>
              <a:ext cx="7125971" cy="9683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১. তোমরা কি বলতে পার </a:t>
              </a:r>
              <a:r>
                <a:rPr lang="en-US" sz="3656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মানে কি? </a:t>
              </a:r>
              <a:endParaRPr lang="en-US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4373" y="3657601"/>
            <a:ext cx="10608469" cy="943061"/>
            <a:chOff x="152400" y="2357734"/>
            <a:chExt cx="8153400" cy="99835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8" name="Cube 27"/>
            <p:cNvSpPr/>
            <p:nvPr/>
          </p:nvSpPr>
          <p:spPr>
            <a:xfrm>
              <a:off x="152400" y="2357734"/>
              <a:ext cx="8153400" cy="912933"/>
            </a:xfrm>
            <a:prstGeom prst="cube">
              <a:avLst/>
            </a:prstGeom>
            <a:grpFill/>
            <a:ln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" y="2586335"/>
              <a:ext cx="8049924" cy="769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২.</a:t>
              </a:r>
              <a:r>
                <a:rPr lang="en-US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তো মানে বাইরে আর </a:t>
              </a:r>
              <a:r>
                <a:rPr lang="bn-BD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 </a:t>
              </a:r>
              <a:r>
                <a:rPr lang="bn-BD" sz="4125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মানে কি?</a:t>
              </a:r>
              <a:endParaRPr lang="en-US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98884" y="4872336"/>
            <a:ext cx="10608469" cy="883524"/>
            <a:chOff x="152400" y="2357734"/>
            <a:chExt cx="8153400" cy="883524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31" name="Cube 30"/>
            <p:cNvSpPr/>
            <p:nvPr/>
          </p:nvSpPr>
          <p:spPr>
            <a:xfrm>
              <a:off x="152400" y="2357734"/>
              <a:ext cx="8153400" cy="813375"/>
            </a:xfrm>
            <a:prstGeom prst="cub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600" y="2586335"/>
              <a:ext cx="7848600" cy="65492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৩. তা হলে এক সংঙ্গে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Put</a:t>
              </a:r>
              <a:r>
                <a:rPr lang="bn-BD" sz="3656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মানে কি?</a:t>
              </a:r>
              <a:endParaRPr lang="en-US" sz="4594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98884" y="5845315"/>
            <a:ext cx="10608469" cy="813331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ctr"/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4594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4594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দের সুন্দর উত্তরের জন্য ধন্যবাদ</a:t>
            </a:r>
            <a:endParaRPr lang="en-US" sz="4594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28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nip Single Corner Rectangle 49"/>
          <p:cNvSpPr/>
          <p:nvPr/>
        </p:nvSpPr>
        <p:spPr>
          <a:xfrm rot="16200000">
            <a:off x="6429715" y="1345404"/>
            <a:ext cx="6662056" cy="4243388"/>
          </a:xfrm>
          <a:prstGeom prst="snip1Rect">
            <a:avLst>
              <a:gd name="adj" fmla="val 44792"/>
            </a:avLst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/>
          </a:p>
        </p:txBody>
      </p:sp>
      <p:sp>
        <p:nvSpPr>
          <p:cNvPr id="57" name="Rounded Rectangle 56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3" action="ppaction://hlinkpres?slideindex=3&amp;slidetitle=Slide 3"/>
          </p:cNvPr>
          <p:cNvSpPr/>
          <p:nvPr/>
        </p:nvSpPr>
        <p:spPr>
          <a:xfrm>
            <a:off x="8715970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মূল্যয়ন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3" action="ppaction://hlinkpres?slideindex=3&amp;slidetitle=Slide 3"/>
          </p:cNvPr>
          <p:cNvSpPr/>
          <p:nvPr/>
        </p:nvSpPr>
        <p:spPr>
          <a:xfrm>
            <a:off x="8732044" y="311146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3" action="ppaction://hlinkpres?slideindex=3&amp;slidetitle=Slide 3"/>
          </p:cNvPr>
          <p:cNvSpPr/>
          <p:nvPr/>
        </p:nvSpPr>
        <p:spPr>
          <a:xfrm>
            <a:off x="8732044" y="304800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>
            <a:hlinkClick r:id="rId4" action="ppaction://hlinkpres?slideindex=2&amp;slidetitle=Slide 2"/>
          </p:cNvPr>
          <p:cNvSpPr/>
          <p:nvPr/>
        </p:nvSpPr>
        <p:spPr>
          <a:xfrm>
            <a:off x="8732044" y="321124"/>
            <a:ext cx="2796778" cy="381000"/>
          </a:xfrm>
          <a:prstGeom prst="roundRect">
            <a:avLst>
              <a:gd name="adj" fmla="val 4613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271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719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610" y="95250"/>
            <a:ext cx="964406" cy="972456"/>
          </a:xfrm>
          <a:prstGeom prst="rect">
            <a:avLst/>
          </a:prstGeom>
          <a:ln>
            <a:solidFill>
              <a:srgbClr val="FF0066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1" name="Rounded Rectangle 20"/>
          <p:cNvSpPr/>
          <p:nvPr/>
        </p:nvSpPr>
        <p:spPr>
          <a:xfrm>
            <a:off x="8718267" y="195944"/>
            <a:ext cx="2796778" cy="631362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solidFill>
              <a:srgbClr val="C0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সূচিপত্র</a:t>
            </a:r>
            <a:endParaRPr lang="en-US" sz="4125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70297" y="101600"/>
            <a:ext cx="11283553" cy="1066800"/>
            <a:chOff x="152400" y="101600"/>
            <a:chExt cx="8915400" cy="1066800"/>
          </a:xfrm>
        </p:grpSpPr>
        <p:sp>
          <p:nvSpPr>
            <p:cNvPr id="18" name="Rounded Rectangle 17"/>
            <p:cNvSpPr/>
            <p:nvPr/>
          </p:nvSpPr>
          <p:spPr>
            <a:xfrm>
              <a:off x="152400" y="101600"/>
              <a:ext cx="8915400" cy="1066800"/>
            </a:xfrm>
            <a:prstGeom prst="roundRect">
              <a:avLst/>
            </a:prstGeom>
            <a:gradFill flip="none" rotWithShape="1">
              <a:gsLst>
                <a:gs pos="0">
                  <a:srgbClr val="FF3399">
                    <a:tint val="66000"/>
                    <a:satMod val="160000"/>
                  </a:srgbClr>
                </a:gs>
                <a:gs pos="50000">
                  <a:srgbClr val="FF3399">
                    <a:tint val="44500"/>
                    <a:satMod val="160000"/>
                  </a:srgbClr>
                </a:gs>
                <a:gs pos="100000">
                  <a:srgbClr val="FF3399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16000" y="235803"/>
              <a:ext cx="66802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063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bn-BD" sz="4594" b="1" u="sng" dirty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ইনপুট ও আউটপুট  ডিভাইস</a:t>
              </a:r>
              <a:endParaRPr lang="en-US" sz="4594" b="1" u="sng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6-Point Star 22"/>
          <p:cNvSpPr/>
          <p:nvPr/>
        </p:nvSpPr>
        <p:spPr>
          <a:xfrm>
            <a:off x="598884" y="101600"/>
            <a:ext cx="1253728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24" name="6-Point Star 23"/>
          <p:cNvSpPr/>
          <p:nvPr/>
        </p:nvSpPr>
        <p:spPr>
          <a:xfrm>
            <a:off x="10339388" y="101600"/>
            <a:ext cx="1173361" cy="9906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endParaRPr lang="en-US" sz="1688">
              <a:solidFill>
                <a:srgbClr val="FF0000"/>
              </a:solidFill>
            </a:endParaRPr>
          </a:p>
        </p:txBody>
      </p:sp>
      <p:sp>
        <p:nvSpPr>
          <p:cNvPr id="31" name="6-Point Star 30"/>
          <p:cNvSpPr/>
          <p:nvPr/>
        </p:nvSpPr>
        <p:spPr>
          <a:xfrm>
            <a:off x="2817019" y="1219200"/>
            <a:ext cx="631686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pic>
        <p:nvPicPr>
          <p:cNvPr id="32" name="Content Placeholder 3" descr="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885" y="2160658"/>
            <a:ext cx="4870252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Content Placeholder 5" descr="m5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69136" y="2184262"/>
            <a:ext cx="2507456" cy="1271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 descr="sc4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78429" y="1981200"/>
            <a:ext cx="2965551" cy="1779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Content Placeholder 3" descr="omr1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8884" y="4267200"/>
            <a:ext cx="3471863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154" y="4419600"/>
            <a:ext cx="264006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 descr="vd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14134" y="4267200"/>
            <a:ext cx="3375422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1225749" y="3505200"/>
            <a:ext cx="2362795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বো</a:t>
            </a:r>
            <a:r>
              <a:rPr lang="en-US" sz="4125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44221" y="3620870"/>
            <a:ext cx="207347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endParaRPr lang="en-US" sz="4125" b="1" dirty="0">
              <a:solidFill>
                <a:srgbClr val="66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989218" y="3581400"/>
            <a:ext cx="235476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স্ক্যান</a:t>
            </a:r>
            <a:r>
              <a:rPr lang="en-US" sz="4125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ার</a:t>
            </a:r>
            <a:endParaRPr lang="en-US" sz="4125" b="1" dirty="0">
              <a:solidFill>
                <a:srgbClr val="0066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8884" y="5906870"/>
            <a:ext cx="260389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ওএম আর</a:t>
            </a:r>
            <a:endParaRPr lang="en-US" sz="4125" b="1" dirty="0">
              <a:solidFill>
                <a:srgbClr val="FF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92103" y="6059270"/>
            <a:ext cx="4725591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17694" y="6096001"/>
            <a:ext cx="3761184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ভিডিওক্যামেরা</a:t>
            </a:r>
            <a:endParaRPr lang="en-US" sz="3656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8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1" grpId="0" animBg="1"/>
      <p:bldP spid="38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5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6-Point Star 89"/>
          <p:cNvSpPr/>
          <p:nvPr/>
        </p:nvSpPr>
        <p:spPr>
          <a:xfrm>
            <a:off x="1840005" y="152400"/>
            <a:ext cx="8113621" cy="990600"/>
          </a:xfrm>
          <a:prstGeom prst="star6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13" tIns="52657" rIns="105313" bIns="52657" rtlCol="0" anchor="ctr"/>
          <a:lstStyle/>
          <a:p>
            <a:pPr algn="ctr"/>
            <a:r>
              <a:rPr lang="bn-BD" sz="412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আউটপুট ডিভাইস</a:t>
            </a:r>
            <a:endParaRPr lang="en-US" sz="4125" dirty="0">
              <a:solidFill>
                <a:srgbClr val="FF0000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671218" y="1143001"/>
            <a:ext cx="3110208" cy="2305051"/>
            <a:chOff x="285750" y="828675"/>
            <a:chExt cx="2228849" cy="2143125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" y="828675"/>
              <a:ext cx="2228849" cy="21431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08" name="TextBox 107"/>
            <p:cNvSpPr txBox="1"/>
            <p:nvPr/>
          </p:nvSpPr>
          <p:spPr>
            <a:xfrm>
              <a:off x="457201" y="1066800"/>
              <a:ext cx="2057398" cy="327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88" b="1" dirty="0">
                  <a:solidFill>
                    <a:srgbClr val="000099"/>
                  </a:solidFill>
                </a:rPr>
                <a:t>PEKUA GIRL’S HIGH SCHOOL</a:t>
              </a:r>
            </a:p>
          </p:txBody>
        </p:sp>
      </p:grpSp>
      <p:pic>
        <p:nvPicPr>
          <p:cNvPr id="109" name="Content Placeholder 3" descr="pr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3503" y="1283677"/>
            <a:ext cx="2603897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0" name="Picture 109" descr="p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9050" y="1295400"/>
            <a:ext cx="3954066" cy="192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51" y="3848100"/>
            <a:ext cx="2603897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" name="Content Placeholder 3" descr="mal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2527" y="3733800"/>
            <a:ext cx="4002286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3" name="Picture 112" descr="hedphon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7015" y="3848100"/>
            <a:ext cx="310242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1" name="TextBox 150"/>
          <p:cNvSpPr txBox="1"/>
          <p:nvPr/>
        </p:nvSpPr>
        <p:spPr>
          <a:xfrm>
            <a:off x="876153" y="3200400"/>
            <a:ext cx="2326630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125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মনিটর</a:t>
            </a:r>
            <a:endParaRPr lang="en-US" sz="4125" b="1" dirty="0">
              <a:solidFill>
                <a:srgbClr val="FF0066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131594" y="2819400"/>
            <a:ext cx="1928813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প্রিন্টার</a:t>
            </a:r>
            <a:endParaRPr lang="en-US" sz="4125" b="1" dirty="0">
              <a:solidFill>
                <a:srgbClr val="0033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9085660" y="3087470"/>
            <a:ext cx="2218134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প্ল</a:t>
            </a:r>
            <a:r>
              <a:rPr lang="en-US" sz="4125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টার</a:t>
            </a:r>
            <a:endParaRPr lang="en-US" sz="4125" b="1" dirty="0">
              <a:solidFill>
                <a:srgbClr val="C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43556" y="5849035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স্পীকার</a:t>
            </a:r>
            <a:endParaRPr lang="en-US" sz="4125" b="1" dirty="0">
              <a:solidFill>
                <a:srgbClr val="000099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811859" y="5983070"/>
            <a:ext cx="2152107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4125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প্রজেক্টর</a:t>
            </a:r>
            <a:endParaRPr lang="en-US" sz="4125" b="1" dirty="0">
              <a:solidFill>
                <a:srgbClr val="008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8699897" y="5906870"/>
            <a:ext cx="2893219" cy="7411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হেড</a:t>
            </a:r>
            <a:r>
              <a:rPr lang="en-US" sz="4125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4125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</a:rPr>
              <a:t>ফোন</a:t>
            </a:r>
            <a:endParaRPr lang="en-US" sz="4125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5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51" grpId="0"/>
      <p:bldP spid="152" grpId="0"/>
      <p:bldP spid="153" grpId="0"/>
      <p:bldP spid="154" grpId="0"/>
      <p:bldP spid="155" grpId="0"/>
      <p:bldP spid="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41613" y="180977"/>
            <a:ext cx="11283553" cy="1001141"/>
            <a:chOff x="104336" y="180976"/>
            <a:chExt cx="8915400" cy="1001141"/>
          </a:xfrm>
        </p:grpSpPr>
        <p:sp>
          <p:nvSpPr>
            <p:cNvPr id="39" name="Down Ribbon 38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76599" y="310660"/>
              <a:ext cx="3200401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1" name="Picture 40" descr="hedph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7044" y="1066799"/>
            <a:ext cx="229607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Picture 41" descr="mic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0238" y="2590800"/>
            <a:ext cx="2025253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Picture 42" descr="m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5491" y="2971800"/>
            <a:ext cx="1543053" cy="1066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" name="Picture 43" descr="sc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325" y="4572000"/>
            <a:ext cx="2314575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" name="Picture 44" descr="p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5664" y="4419600"/>
            <a:ext cx="232663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45" descr="v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1" y="4510089"/>
            <a:ext cx="2411017" cy="150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569" y="4429126"/>
            <a:ext cx="2610548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2790826"/>
            <a:ext cx="2085530" cy="1400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883" y="2906187"/>
            <a:ext cx="2025254" cy="1243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139189"/>
            <a:ext cx="2230191" cy="14516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Picture 51" descr="0mr2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96000" y="1219200"/>
            <a:ext cx="2688281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" name="Picture 52" descr="malt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71423" y="2667000"/>
            <a:ext cx="2206075" cy="14763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26" y="1219199"/>
            <a:ext cx="1928813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" name="TextBox 69"/>
          <p:cNvSpPr txBox="1"/>
          <p:nvPr/>
        </p:nvSpPr>
        <p:spPr>
          <a:xfrm>
            <a:off x="677520" y="5943601"/>
            <a:ext cx="10897791" cy="596926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188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 থেকে ইনপুট ও আউটপুট ডিভাইস গুলো আলাদা করে তালিকা প্রস্তুত কর।</a:t>
            </a:r>
            <a:endParaRPr lang="en-US" sz="3188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4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Group 43"/>
          <p:cNvGrpSpPr/>
          <p:nvPr/>
        </p:nvGrpSpPr>
        <p:grpSpPr>
          <a:xfrm>
            <a:off x="441613" y="610138"/>
            <a:ext cx="11283553" cy="1001141"/>
            <a:chOff x="104336" y="180976"/>
            <a:chExt cx="8915400" cy="1001141"/>
          </a:xfrm>
        </p:grpSpPr>
        <p:sp>
          <p:nvSpPr>
            <p:cNvPr id="45" name="Down Ribbon 4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4200" y="310660"/>
              <a:ext cx="3657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জোড়ায়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47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2613" y="1679714"/>
            <a:ext cx="4822031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8" name="Content Placeholder 5" descr="m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728" y="1876961"/>
            <a:ext cx="2796778" cy="1891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" name="TextBox 48"/>
          <p:cNvSpPr txBox="1"/>
          <p:nvPr/>
        </p:nvSpPr>
        <p:spPr>
          <a:xfrm>
            <a:off x="441613" y="4620162"/>
            <a:ext cx="11055062" cy="179411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 ডিভাইস দুটি  ছাড়া কম্পিউটারে </a:t>
            </a:r>
            <a:r>
              <a:rPr lang="en-US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		</a:t>
            </a:r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 </a:t>
            </a:r>
          </a:p>
          <a:p>
            <a:pPr algn="just"/>
            <a:r>
              <a:rPr lang="bn-BD" sz="3656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দেওয়া সম্ভব নয় কথাটি -ব্যাখ্যা কর। </a:t>
            </a:r>
            <a:endParaRPr lang="en-US" sz="3656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3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3" descr="background-design-orange468.jpg"/>
          <p:cNvPicPr>
            <a:picLocks noChangeAspect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8" y="76200"/>
            <a:ext cx="11476434" cy="672192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3" y="79376"/>
            <a:ext cx="11379994" cy="667226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Group 33"/>
          <p:cNvGrpSpPr/>
          <p:nvPr/>
        </p:nvGrpSpPr>
        <p:grpSpPr>
          <a:xfrm>
            <a:off x="441613" y="304801"/>
            <a:ext cx="11283553" cy="1001141"/>
            <a:chOff x="104336" y="180976"/>
            <a:chExt cx="8915400" cy="1001141"/>
          </a:xfrm>
        </p:grpSpPr>
        <p:sp>
          <p:nvSpPr>
            <p:cNvPr id="35" name="Down Ribbon 34"/>
            <p:cNvSpPr/>
            <p:nvPr/>
          </p:nvSpPr>
          <p:spPr>
            <a:xfrm>
              <a:off x="104336" y="180976"/>
              <a:ext cx="8915400" cy="885824"/>
            </a:xfrm>
            <a:prstGeom prst="ribbon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88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24200" y="310660"/>
              <a:ext cx="2895600" cy="87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063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একক কাজ</a:t>
              </a:r>
              <a:endParaRPr lang="en-US" sz="5063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37" name="Picture 36" descr="0mr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578" y="1371600"/>
            <a:ext cx="6847284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791766" y="5663626"/>
            <a:ext cx="10704909" cy="668932"/>
          </a:xfrm>
          <a:prstGeom prst="rect">
            <a:avLst/>
          </a:prstGeom>
          <a:noFill/>
        </p:spPr>
        <p:txBody>
          <a:bodyPr wrap="square" lIns="105313" tIns="52657" rIns="105313" bIns="52657" rtlCol="0">
            <a:spAutoFit/>
          </a:bodyPr>
          <a:lstStyle/>
          <a:p>
            <a:r>
              <a:rPr lang="bn-BD" sz="3656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প্রশ্নঃ চিত্রের ডিভাইসটি তোমাদের কোন কাজে ব্যবহার করা হয়?</a:t>
            </a:r>
            <a:endParaRPr lang="en-US" sz="3656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8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225</Words>
  <Application>Microsoft Office PowerPoint</Application>
  <PresentationFormat>Widescreen</PresentationFormat>
  <Paragraphs>74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ASHFE</dc:creator>
  <cp:lastModifiedBy>Lm Ashab Uddin Ridoy</cp:lastModifiedBy>
  <cp:revision>14</cp:revision>
  <dcterms:created xsi:type="dcterms:W3CDTF">2019-06-04T06:41:02Z</dcterms:created>
  <dcterms:modified xsi:type="dcterms:W3CDTF">2020-05-30T06:35:13Z</dcterms:modified>
</cp:coreProperties>
</file>