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6" y="152400"/>
            <a:ext cx="9129713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আজকের পাঠে সবাই কে সু স্বাগতম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6" y="2706945"/>
            <a:ext cx="9129713" cy="415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1851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543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    মুল্যায়ন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4800" y="1752600"/>
            <a:ext cx="88392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4600" y="225424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/>
              <a:t> সালাত অর্থ কি ?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/>
              <a:t> </a:t>
            </a:r>
            <a:r>
              <a:rPr lang="bn-BD" sz="2400" dirty="0" smtClean="0"/>
              <a:t>সালাতের ফরয কয় টি ?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/>
              <a:t> </a:t>
            </a:r>
            <a:r>
              <a:rPr lang="bn-BD" sz="2400" dirty="0" smtClean="0"/>
              <a:t>তাহাজ্জুদ কখন পড়তে হয় ? 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/>
              <a:t> </a:t>
            </a:r>
            <a:r>
              <a:rPr lang="bn-BD" sz="2400" dirty="0" smtClean="0"/>
              <a:t>এই সালাতের লাভ কি 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/>
              <a:t> </a:t>
            </a:r>
            <a:r>
              <a:rPr lang="bn-BD" sz="2400" dirty="0" smtClean="0"/>
              <a:t>এই সালাতের আল্লাহর কি পাওয়া যায়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39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60198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09700" y="502503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উত্তর মিলিয়ে দেখি 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09700" y="1524000"/>
            <a:ext cx="594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BD" sz="4400" dirty="0" smtClean="0"/>
              <a:t> সুন্নাত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400" dirty="0"/>
              <a:t> </a:t>
            </a:r>
            <a:r>
              <a:rPr lang="bn-BD" sz="4400" dirty="0" smtClean="0"/>
              <a:t>১৩ টি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400" dirty="0"/>
              <a:t> </a:t>
            </a:r>
            <a:r>
              <a:rPr lang="bn-BD" sz="4400" dirty="0" smtClean="0"/>
              <a:t>গভির রাতে ।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400" dirty="0"/>
              <a:t> </a:t>
            </a:r>
            <a:r>
              <a:rPr lang="bn-BD" sz="4400" dirty="0" smtClean="0"/>
              <a:t>আল্লাহ খুশি হন ।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bn-BD" sz="4400" dirty="0"/>
              <a:t> </a:t>
            </a:r>
            <a:r>
              <a:rPr lang="bn-BD" sz="4400" dirty="0" smtClean="0"/>
              <a:t>নৈকট্য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151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64008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ধন্যবাদ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56839"/>
            <a:ext cx="6400800" cy="477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7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শিক্ষকের পরিচয়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72" y="1600200"/>
            <a:ext cx="3368427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 মোহাম্মদ দাউদ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B050"/>
                </a:solidFill>
              </a:rPr>
              <a:t>        সিনিয় শিক্ষক  </a:t>
            </a:r>
          </a:p>
          <a:p>
            <a:pPr marL="0" indent="0">
              <a:buNone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রতনপুর হাজিছৈয়দের  রহমান স্মৃতি উচ্চ বিদ্যালয় </a:t>
            </a:r>
          </a:p>
          <a:p>
            <a:pPr marL="0" indent="0">
              <a:buNone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রতন পুর ,ফেনি সদর,  </a:t>
            </a:r>
          </a:p>
          <a:p>
            <a:pPr marL="0" indent="0">
              <a:buNone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 ফেনি ।      </a:t>
            </a:r>
          </a:p>
        </p:txBody>
      </p:sp>
    </p:spTree>
    <p:extLst>
      <p:ext uri="{BB962C8B-B14F-4D97-AF65-F5344CB8AC3E}">
        <p14:creationId xmlns:p14="http://schemas.microsoft.com/office/powerpoint/2010/main" val="407696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bn-BD" dirty="0" smtClean="0"/>
              <a:t>আজকের পাঠ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r>
              <a:rPr lang="bn-BD" dirty="0" smtClean="0"/>
              <a:t>শ্রেনি -  সপ্তম </a:t>
            </a:r>
          </a:p>
          <a:p>
            <a:r>
              <a:rPr lang="bn-BD" dirty="0" smtClean="0"/>
              <a:t>বিষয় – ইসলাম </a:t>
            </a:r>
          </a:p>
          <a:p>
            <a:r>
              <a:rPr lang="bn-BD" dirty="0"/>
              <a:t> </a:t>
            </a:r>
            <a:r>
              <a:rPr lang="bn-BD" dirty="0" smtClean="0"/>
              <a:t>অধ্যায় – ২য় </a:t>
            </a:r>
          </a:p>
          <a:p>
            <a:r>
              <a:rPr lang="bn-BD" dirty="0"/>
              <a:t> </a:t>
            </a:r>
            <a:r>
              <a:rPr lang="bn-BD" dirty="0" smtClean="0"/>
              <a:t>সালাতুল তাহাজ্জুদ </a:t>
            </a:r>
          </a:p>
          <a:p>
            <a:r>
              <a:rPr lang="bn-BD" dirty="0" smtClean="0"/>
              <a:t>সময় – ৪০ মিনিট ।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447800"/>
            <a:ext cx="4343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24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ছবি দেখি ও বলি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66862"/>
            <a:ext cx="4067175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086225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8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সালাত ( তাহাজ্জুদ )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8481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524000"/>
            <a:ext cx="4157662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53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শিখনফল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241" y="2743200"/>
            <a:ext cx="8915400" cy="397031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B050"/>
                </a:solidFill>
              </a:rPr>
              <a:t>  ভিবিন্ন প্রকার সালাতের নাম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সালাতের নিয়ম কানুন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B050"/>
                </a:solidFill>
              </a:rPr>
              <a:t>সুন্নাত সালাতের নিয়ম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তাহাজ্জুদের সালাতের লাভ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কখন কি ভাবে তা পড়তে হয় তা বলতে পারবে ।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153918" y="1524000"/>
            <a:ext cx="2561082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 সালাতের বর্ননা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4105275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7812"/>
            <a:ext cx="4500562" cy="4929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2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lgDashDot"/>
          </a:ln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দলিয় কাজ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933825" cy="4648200"/>
          </a:xfr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4862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6019800"/>
            <a:ext cx="8448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সালাতুল</a:t>
            </a:r>
            <a:r>
              <a:rPr lang="bn-BD" sz="4000" dirty="0" smtClean="0">
                <a:solidFill>
                  <a:srgbClr val="00B050"/>
                </a:solidFill>
              </a:rPr>
              <a:t> তাহাজ্জুদ পড়ার নিয়ম লিখ ?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জোড়ায় কাজ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70535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40005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877580"/>
            <a:ext cx="78486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 তাহাজ্জুদের সালাত কখন পড়া যায় না , ও নিয়ত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3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178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শিক্ষকের পরিচয় </vt:lpstr>
      <vt:lpstr>আজকের পাঠ </vt:lpstr>
      <vt:lpstr>ছবি দেখি ও বলি </vt:lpstr>
      <vt:lpstr>সালাত ( তাহাজ্জুদ ) </vt:lpstr>
      <vt:lpstr>শিখনফল </vt:lpstr>
      <vt:lpstr> সালাতের বর্ননা </vt:lpstr>
      <vt:lpstr>দলিয় কাজ </vt:lpstr>
      <vt:lpstr>জোড়ায় কাজ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2006-08-16T00:00:00Z</dcterms:created>
  <dcterms:modified xsi:type="dcterms:W3CDTF">2020-05-29T05:21:39Z</dcterms:modified>
</cp:coreProperties>
</file>