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6" r:id="rId2"/>
    <p:sldId id="272" r:id="rId3"/>
    <p:sldId id="258" r:id="rId4"/>
    <p:sldId id="259" r:id="rId5"/>
    <p:sldId id="274" r:id="rId6"/>
    <p:sldId id="282" r:id="rId7"/>
    <p:sldId id="285" r:id="rId8"/>
    <p:sldId id="276" r:id="rId9"/>
    <p:sldId id="277" r:id="rId10"/>
    <p:sldId id="280" r:id="rId11"/>
    <p:sldId id="278" r:id="rId12"/>
    <p:sldId id="261" r:id="rId13"/>
    <p:sldId id="279" r:id="rId14"/>
    <p:sldId id="262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F59A7-73E6-4115-ACC0-3745B9AD15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1C57F3-730C-45BF-9332-4969F9AA2C57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57FDAC-658F-4F0B-96F7-33FDA7E80E08}" type="parTrans" cxnId="{A8ED6893-0960-43E2-BE26-9BC83EBD550E}">
      <dgm:prSet/>
      <dgm:spPr/>
      <dgm:t>
        <a:bodyPr/>
        <a:lstStyle/>
        <a:p>
          <a:endParaRPr lang="en-US"/>
        </a:p>
      </dgm:t>
    </dgm:pt>
    <dgm:pt modelId="{449B920A-8DF0-498A-9925-B96D09EA496F}" type="sibTrans" cxnId="{A8ED6893-0960-43E2-BE26-9BC83EBD550E}">
      <dgm:prSet/>
      <dgm:spPr/>
      <dgm:t>
        <a:bodyPr/>
        <a:lstStyle/>
        <a:p>
          <a:endParaRPr lang="en-US"/>
        </a:p>
      </dgm:t>
    </dgm:pt>
    <dgm:pt modelId="{09ECC3AF-558E-45E5-AAF7-CC3E824CA4D3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হিসাবরক্ষণের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একমাত্র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সুশৃঙ্খল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নির্ভরযোগ্য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বিজ্ঞানসম্মত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পূর্ণাঙ্গ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ED1015-C563-46E3-B373-68230BD3F0F4}" type="parTrans" cxnId="{86D4330E-B1D5-4535-8DAE-95856D1332BD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28DBD-BF59-43B3-9C4A-E2024A191AD4}" type="sibTrans" cxnId="{86D4330E-B1D5-4535-8DAE-95856D1332BD}">
      <dgm:prSet/>
      <dgm:spPr/>
      <dgm:t>
        <a:bodyPr/>
        <a:lstStyle/>
        <a:p>
          <a:endParaRPr lang="en-US"/>
        </a:p>
      </dgm:t>
    </dgm:pt>
    <dgm:pt modelId="{4E661FF2-B215-41ED-8D54-38DDD02E24BF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দুতরফা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EF04EE-A5A5-40F3-AB95-841403B0A62A}" type="parTrans" cxnId="{682BA33D-BF92-420D-A761-370F8572F73A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1119F4-498C-4E30-BE39-B918E4FB725E}" type="sibTrans" cxnId="{682BA33D-BF92-420D-A761-370F8572F73A}">
      <dgm:prSet/>
      <dgm:spPr/>
      <dgm:t>
        <a:bodyPr/>
        <a:lstStyle/>
        <a:p>
          <a:endParaRPr lang="en-US"/>
        </a:p>
      </dgm:t>
    </dgm:pt>
    <dgm:pt modelId="{6EABE8F1-ED70-490B-947C-79679F6D00AE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একতরফা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3D10D1-E603-4A8F-9751-4BBB49839811}" type="parTrans" cxnId="{C179085A-AD48-41CC-A19F-805E76C32E1F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663B32-9D03-4D42-95F7-9181A4E4389D}" type="sibTrans" cxnId="{C179085A-AD48-41CC-A19F-805E76C32E1F}">
      <dgm:prSet/>
      <dgm:spPr/>
      <dgm:t>
        <a:bodyPr/>
        <a:lstStyle/>
        <a:p>
          <a:endParaRPr lang="en-US"/>
        </a:p>
      </dgm:t>
    </dgm:pt>
    <dgm:pt modelId="{58CB9BD3-9458-467F-9E4F-1B01ED69E97E}">
      <dgm:prSet custT="1"/>
      <dgm:spPr/>
      <dgm:t>
        <a:bodyPr/>
        <a:lstStyle/>
        <a:p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হিসাবরক্ষণ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দ্বৈতসত্তাকে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উপেক্ষা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এটিকে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দুতরফা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অসম্পূর্ণ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বিশৃঙ্খল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যেতে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F8AE51-4256-494F-BD4E-2F2AE21E0CED}" type="parTrans" cxnId="{2B2861A7-19E3-412D-AB7F-EDECC672BC0E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71BFD1-050A-4EF4-BE88-9DC38FCD3770}" type="sibTrans" cxnId="{2B2861A7-19E3-412D-AB7F-EDECC672BC0E}">
      <dgm:prSet/>
      <dgm:spPr/>
      <dgm:t>
        <a:bodyPr/>
        <a:lstStyle/>
        <a:p>
          <a:endParaRPr lang="en-US"/>
        </a:p>
      </dgm:t>
    </dgm:pt>
    <dgm:pt modelId="{7A556CA0-BC7F-44C4-8CF9-D6C8FA940BE8}" type="pres">
      <dgm:prSet presAssocID="{7F8F59A7-73E6-4115-ACC0-3745B9AD15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D2DC20-50E5-4CE6-9C3A-04087B3F17AA}" type="pres">
      <dgm:prSet presAssocID="{D91C57F3-730C-45BF-9332-4969F9AA2C57}" presName="hierRoot1" presStyleCnt="0"/>
      <dgm:spPr/>
    </dgm:pt>
    <dgm:pt modelId="{351F7333-2EF3-4453-A4B2-EEC9E081634D}" type="pres">
      <dgm:prSet presAssocID="{D91C57F3-730C-45BF-9332-4969F9AA2C57}" presName="composite" presStyleCnt="0"/>
      <dgm:spPr/>
    </dgm:pt>
    <dgm:pt modelId="{71E3A833-2AF0-4500-BA1F-0B4EF79E0F82}" type="pres">
      <dgm:prSet presAssocID="{D91C57F3-730C-45BF-9332-4969F9AA2C57}" presName="background" presStyleLbl="node0" presStyleIdx="0" presStyleCnt="1"/>
      <dgm:spPr/>
    </dgm:pt>
    <dgm:pt modelId="{1C7AFBA9-3046-4242-A683-8FD10A8B1AC9}" type="pres">
      <dgm:prSet presAssocID="{D91C57F3-730C-45BF-9332-4969F9AA2C57}" presName="text" presStyleLbl="fgAcc0" presStyleIdx="0" presStyleCnt="1" custScaleX="164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FF976B-70A8-4434-9BAA-143F85B675F8}" type="pres">
      <dgm:prSet presAssocID="{D91C57F3-730C-45BF-9332-4969F9AA2C57}" presName="hierChild2" presStyleCnt="0"/>
      <dgm:spPr/>
    </dgm:pt>
    <dgm:pt modelId="{6977D282-5FAF-4124-9037-424EC907443C}" type="pres">
      <dgm:prSet presAssocID="{373D10D1-E603-4A8F-9751-4BBB4983981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0736B09-1BF6-4301-A075-3619E6EAB8CD}" type="pres">
      <dgm:prSet presAssocID="{6EABE8F1-ED70-490B-947C-79679F6D00AE}" presName="hierRoot2" presStyleCnt="0"/>
      <dgm:spPr/>
    </dgm:pt>
    <dgm:pt modelId="{ADCD0676-B08F-4D46-82DF-9DD3A1A65AD2}" type="pres">
      <dgm:prSet presAssocID="{6EABE8F1-ED70-490B-947C-79679F6D00AE}" presName="composite2" presStyleCnt="0"/>
      <dgm:spPr/>
    </dgm:pt>
    <dgm:pt modelId="{E26FD36D-AED0-4290-9508-0075D02F911D}" type="pres">
      <dgm:prSet presAssocID="{6EABE8F1-ED70-490B-947C-79679F6D00AE}" presName="background2" presStyleLbl="node2" presStyleIdx="0" presStyleCnt="2"/>
      <dgm:spPr/>
    </dgm:pt>
    <dgm:pt modelId="{7A7B31A3-190A-42DA-86CC-A9C78E250EDD}" type="pres">
      <dgm:prSet presAssocID="{6EABE8F1-ED70-490B-947C-79679F6D00AE}" presName="text2" presStyleLbl="fgAcc2" presStyleIdx="0" presStyleCnt="2" custScaleX="157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A8D5B-F6A9-4D72-A261-86BFA747582D}" type="pres">
      <dgm:prSet presAssocID="{6EABE8F1-ED70-490B-947C-79679F6D00AE}" presName="hierChild3" presStyleCnt="0"/>
      <dgm:spPr/>
    </dgm:pt>
    <dgm:pt modelId="{64E1C1FA-7E1B-4C43-86BB-5ECB2812C964}" type="pres">
      <dgm:prSet presAssocID="{A8F8AE51-4256-494F-BD4E-2F2AE21E0CE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A136EF0-7183-4A89-A0D1-DFAF40B0B339}" type="pres">
      <dgm:prSet presAssocID="{58CB9BD3-9458-467F-9E4F-1B01ED69E97E}" presName="hierRoot3" presStyleCnt="0"/>
      <dgm:spPr/>
    </dgm:pt>
    <dgm:pt modelId="{8F82AF71-0481-4BFA-BFE1-954A30507A7A}" type="pres">
      <dgm:prSet presAssocID="{58CB9BD3-9458-467F-9E4F-1B01ED69E97E}" presName="composite3" presStyleCnt="0"/>
      <dgm:spPr/>
    </dgm:pt>
    <dgm:pt modelId="{FBD11124-F4CC-478F-9E1B-EDE25A7D3F39}" type="pres">
      <dgm:prSet presAssocID="{58CB9BD3-9458-467F-9E4F-1B01ED69E97E}" presName="background3" presStyleLbl="node3" presStyleIdx="0" presStyleCnt="2"/>
      <dgm:spPr/>
    </dgm:pt>
    <dgm:pt modelId="{D3337990-7948-44B1-A8C2-977013209F74}" type="pres">
      <dgm:prSet presAssocID="{58CB9BD3-9458-467F-9E4F-1B01ED69E97E}" presName="text3" presStyleLbl="fgAcc3" presStyleIdx="0" presStyleCnt="2" custScaleX="240386" custScaleY="162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FEBD7-E7F4-4DEC-AB2B-F1EF62F2AB80}" type="pres">
      <dgm:prSet presAssocID="{58CB9BD3-9458-467F-9E4F-1B01ED69E97E}" presName="hierChild4" presStyleCnt="0"/>
      <dgm:spPr/>
    </dgm:pt>
    <dgm:pt modelId="{B259DBA6-7264-4058-8B0C-22B755767E66}" type="pres">
      <dgm:prSet presAssocID="{2AEF04EE-A5A5-40F3-AB95-841403B0A62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F233615-AB8E-411A-8116-9B5A8709F5DD}" type="pres">
      <dgm:prSet presAssocID="{4E661FF2-B215-41ED-8D54-38DDD02E24BF}" presName="hierRoot2" presStyleCnt="0"/>
      <dgm:spPr/>
    </dgm:pt>
    <dgm:pt modelId="{E728DF47-E838-46BB-A848-0DCB69538D06}" type="pres">
      <dgm:prSet presAssocID="{4E661FF2-B215-41ED-8D54-38DDD02E24BF}" presName="composite2" presStyleCnt="0"/>
      <dgm:spPr/>
    </dgm:pt>
    <dgm:pt modelId="{B8A65C7E-219A-460B-83DC-B86CF6FE20D3}" type="pres">
      <dgm:prSet presAssocID="{4E661FF2-B215-41ED-8D54-38DDD02E24BF}" presName="background2" presStyleLbl="node2" presStyleIdx="1" presStyleCnt="2"/>
      <dgm:spPr/>
    </dgm:pt>
    <dgm:pt modelId="{6AF4891B-7264-4CAF-8EE3-A22985B981A0}" type="pres">
      <dgm:prSet presAssocID="{4E661FF2-B215-41ED-8D54-38DDD02E24BF}" presName="text2" presStyleLbl="fgAcc2" presStyleIdx="1" presStyleCnt="2" custScaleX="157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B2EDD-1696-4CD6-86DB-869113290036}" type="pres">
      <dgm:prSet presAssocID="{4E661FF2-B215-41ED-8D54-38DDD02E24BF}" presName="hierChild3" presStyleCnt="0"/>
      <dgm:spPr/>
    </dgm:pt>
    <dgm:pt modelId="{22AE82B7-F8D8-4E50-B1F3-8C426B45B560}" type="pres">
      <dgm:prSet presAssocID="{80ED1015-C563-46E3-B373-68230BD3F0F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C69A1E6-FB78-47E2-BAF0-BF3F45F88922}" type="pres">
      <dgm:prSet presAssocID="{09ECC3AF-558E-45E5-AAF7-CC3E824CA4D3}" presName="hierRoot3" presStyleCnt="0"/>
      <dgm:spPr/>
    </dgm:pt>
    <dgm:pt modelId="{77F502BC-804C-4D04-86B5-30DA21D8FEB0}" type="pres">
      <dgm:prSet presAssocID="{09ECC3AF-558E-45E5-AAF7-CC3E824CA4D3}" presName="composite3" presStyleCnt="0"/>
      <dgm:spPr/>
    </dgm:pt>
    <dgm:pt modelId="{91612AEB-C1A3-4B95-A869-109F58316FAD}" type="pres">
      <dgm:prSet presAssocID="{09ECC3AF-558E-45E5-AAF7-CC3E824CA4D3}" presName="background3" presStyleLbl="node3" presStyleIdx="1" presStyleCnt="2"/>
      <dgm:spPr/>
    </dgm:pt>
    <dgm:pt modelId="{DF1F717B-D3EC-4DFD-88D6-983611BCFAA9}" type="pres">
      <dgm:prSet presAssocID="{09ECC3AF-558E-45E5-AAF7-CC3E824CA4D3}" presName="text3" presStyleLbl="fgAcc3" presStyleIdx="1" presStyleCnt="2" custScaleX="223663" custScaleY="152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DC7AB8-DEC6-442F-8B35-4141E1EE0209}" type="pres">
      <dgm:prSet presAssocID="{09ECC3AF-558E-45E5-AAF7-CC3E824CA4D3}" presName="hierChild4" presStyleCnt="0"/>
      <dgm:spPr/>
    </dgm:pt>
  </dgm:ptLst>
  <dgm:cxnLst>
    <dgm:cxn modelId="{1B1A44F9-F224-4B12-BE6A-A2A098EF7784}" type="presOf" srcId="{4E661FF2-B215-41ED-8D54-38DDD02E24BF}" destId="{6AF4891B-7264-4CAF-8EE3-A22985B981A0}" srcOrd="0" destOrd="0" presId="urn:microsoft.com/office/officeart/2005/8/layout/hierarchy1"/>
    <dgm:cxn modelId="{C179085A-AD48-41CC-A19F-805E76C32E1F}" srcId="{D91C57F3-730C-45BF-9332-4969F9AA2C57}" destId="{6EABE8F1-ED70-490B-947C-79679F6D00AE}" srcOrd="0" destOrd="0" parTransId="{373D10D1-E603-4A8F-9751-4BBB49839811}" sibTransId="{97663B32-9D03-4D42-95F7-9181A4E4389D}"/>
    <dgm:cxn modelId="{2B2861A7-19E3-412D-AB7F-EDECC672BC0E}" srcId="{6EABE8F1-ED70-490B-947C-79679F6D00AE}" destId="{58CB9BD3-9458-467F-9E4F-1B01ED69E97E}" srcOrd="0" destOrd="0" parTransId="{A8F8AE51-4256-494F-BD4E-2F2AE21E0CED}" sibTransId="{AC71BFD1-050A-4EF4-BE88-9DC38FCD3770}"/>
    <dgm:cxn modelId="{EA965A26-19F3-45B2-9437-7EED27AE1346}" type="presOf" srcId="{80ED1015-C563-46E3-B373-68230BD3F0F4}" destId="{22AE82B7-F8D8-4E50-B1F3-8C426B45B560}" srcOrd="0" destOrd="0" presId="urn:microsoft.com/office/officeart/2005/8/layout/hierarchy1"/>
    <dgm:cxn modelId="{9313C1F8-9222-4988-845C-589668D5585B}" type="presOf" srcId="{A8F8AE51-4256-494F-BD4E-2F2AE21E0CED}" destId="{64E1C1FA-7E1B-4C43-86BB-5ECB2812C964}" srcOrd="0" destOrd="0" presId="urn:microsoft.com/office/officeart/2005/8/layout/hierarchy1"/>
    <dgm:cxn modelId="{5C3FDEA8-E035-4838-9C1A-A58B30BFCE75}" type="presOf" srcId="{6EABE8F1-ED70-490B-947C-79679F6D00AE}" destId="{7A7B31A3-190A-42DA-86CC-A9C78E250EDD}" srcOrd="0" destOrd="0" presId="urn:microsoft.com/office/officeart/2005/8/layout/hierarchy1"/>
    <dgm:cxn modelId="{A8ED6893-0960-43E2-BE26-9BC83EBD550E}" srcId="{7F8F59A7-73E6-4115-ACC0-3745B9AD15DE}" destId="{D91C57F3-730C-45BF-9332-4969F9AA2C57}" srcOrd="0" destOrd="0" parTransId="{BE57FDAC-658F-4F0B-96F7-33FDA7E80E08}" sibTransId="{449B920A-8DF0-498A-9925-B96D09EA496F}"/>
    <dgm:cxn modelId="{682BA33D-BF92-420D-A761-370F8572F73A}" srcId="{D91C57F3-730C-45BF-9332-4969F9AA2C57}" destId="{4E661FF2-B215-41ED-8D54-38DDD02E24BF}" srcOrd="1" destOrd="0" parTransId="{2AEF04EE-A5A5-40F3-AB95-841403B0A62A}" sibTransId="{2D1119F4-498C-4E30-BE39-B918E4FB725E}"/>
    <dgm:cxn modelId="{011B8FD3-7F59-4ABF-9599-3637BF335EA6}" type="presOf" srcId="{373D10D1-E603-4A8F-9751-4BBB49839811}" destId="{6977D282-5FAF-4124-9037-424EC907443C}" srcOrd="0" destOrd="0" presId="urn:microsoft.com/office/officeart/2005/8/layout/hierarchy1"/>
    <dgm:cxn modelId="{0D0F6DA0-CB3A-498E-943F-053087CA9B4F}" type="presOf" srcId="{2AEF04EE-A5A5-40F3-AB95-841403B0A62A}" destId="{B259DBA6-7264-4058-8B0C-22B755767E66}" srcOrd="0" destOrd="0" presId="urn:microsoft.com/office/officeart/2005/8/layout/hierarchy1"/>
    <dgm:cxn modelId="{62900119-7775-4EDF-96E7-EA94F2FE7AD2}" type="presOf" srcId="{D91C57F3-730C-45BF-9332-4969F9AA2C57}" destId="{1C7AFBA9-3046-4242-A683-8FD10A8B1AC9}" srcOrd="0" destOrd="0" presId="urn:microsoft.com/office/officeart/2005/8/layout/hierarchy1"/>
    <dgm:cxn modelId="{86D4330E-B1D5-4535-8DAE-95856D1332BD}" srcId="{4E661FF2-B215-41ED-8D54-38DDD02E24BF}" destId="{09ECC3AF-558E-45E5-AAF7-CC3E824CA4D3}" srcOrd="0" destOrd="0" parTransId="{80ED1015-C563-46E3-B373-68230BD3F0F4}" sibTransId="{D4828DBD-BF59-43B3-9C4A-E2024A191AD4}"/>
    <dgm:cxn modelId="{CBF8DEFB-6F3E-4436-A3C5-E02B9082FF62}" type="presOf" srcId="{7F8F59A7-73E6-4115-ACC0-3745B9AD15DE}" destId="{7A556CA0-BC7F-44C4-8CF9-D6C8FA940BE8}" srcOrd="0" destOrd="0" presId="urn:microsoft.com/office/officeart/2005/8/layout/hierarchy1"/>
    <dgm:cxn modelId="{AF67B1DB-5A85-42E0-8126-BDEADA6BEB56}" type="presOf" srcId="{58CB9BD3-9458-467F-9E4F-1B01ED69E97E}" destId="{D3337990-7948-44B1-A8C2-977013209F74}" srcOrd="0" destOrd="0" presId="urn:microsoft.com/office/officeart/2005/8/layout/hierarchy1"/>
    <dgm:cxn modelId="{E10204A4-6829-44B7-A2F2-3DC1ED2A932D}" type="presOf" srcId="{09ECC3AF-558E-45E5-AAF7-CC3E824CA4D3}" destId="{DF1F717B-D3EC-4DFD-88D6-983611BCFAA9}" srcOrd="0" destOrd="0" presId="urn:microsoft.com/office/officeart/2005/8/layout/hierarchy1"/>
    <dgm:cxn modelId="{804B9215-CA9F-4E6A-8BB9-8C63E77B4C0C}" type="presParOf" srcId="{7A556CA0-BC7F-44C4-8CF9-D6C8FA940BE8}" destId="{D3D2DC20-50E5-4CE6-9C3A-04087B3F17AA}" srcOrd="0" destOrd="0" presId="urn:microsoft.com/office/officeart/2005/8/layout/hierarchy1"/>
    <dgm:cxn modelId="{D398A5A6-01BA-4066-8E97-18B7512C5F63}" type="presParOf" srcId="{D3D2DC20-50E5-4CE6-9C3A-04087B3F17AA}" destId="{351F7333-2EF3-4453-A4B2-EEC9E081634D}" srcOrd="0" destOrd="0" presId="urn:microsoft.com/office/officeart/2005/8/layout/hierarchy1"/>
    <dgm:cxn modelId="{A2F26841-67E3-4BE7-88A3-7E20686D804A}" type="presParOf" srcId="{351F7333-2EF3-4453-A4B2-EEC9E081634D}" destId="{71E3A833-2AF0-4500-BA1F-0B4EF79E0F82}" srcOrd="0" destOrd="0" presId="urn:microsoft.com/office/officeart/2005/8/layout/hierarchy1"/>
    <dgm:cxn modelId="{807E52F1-D1DE-4A88-813C-0F3AF2C15F56}" type="presParOf" srcId="{351F7333-2EF3-4453-A4B2-EEC9E081634D}" destId="{1C7AFBA9-3046-4242-A683-8FD10A8B1AC9}" srcOrd="1" destOrd="0" presId="urn:microsoft.com/office/officeart/2005/8/layout/hierarchy1"/>
    <dgm:cxn modelId="{9A2CEBB4-D912-4551-B111-0C3FF491FE1F}" type="presParOf" srcId="{D3D2DC20-50E5-4CE6-9C3A-04087B3F17AA}" destId="{0AFF976B-70A8-4434-9BAA-143F85B675F8}" srcOrd="1" destOrd="0" presId="urn:microsoft.com/office/officeart/2005/8/layout/hierarchy1"/>
    <dgm:cxn modelId="{3082F0BA-5549-4F1D-8E54-2BFA1031F972}" type="presParOf" srcId="{0AFF976B-70A8-4434-9BAA-143F85B675F8}" destId="{6977D282-5FAF-4124-9037-424EC907443C}" srcOrd="0" destOrd="0" presId="urn:microsoft.com/office/officeart/2005/8/layout/hierarchy1"/>
    <dgm:cxn modelId="{4419D27D-0B00-446B-91EE-F643464FA9EE}" type="presParOf" srcId="{0AFF976B-70A8-4434-9BAA-143F85B675F8}" destId="{D0736B09-1BF6-4301-A075-3619E6EAB8CD}" srcOrd="1" destOrd="0" presId="urn:microsoft.com/office/officeart/2005/8/layout/hierarchy1"/>
    <dgm:cxn modelId="{D7479720-6C3B-45BF-BA6B-C71C2E215C5A}" type="presParOf" srcId="{D0736B09-1BF6-4301-A075-3619E6EAB8CD}" destId="{ADCD0676-B08F-4D46-82DF-9DD3A1A65AD2}" srcOrd="0" destOrd="0" presId="urn:microsoft.com/office/officeart/2005/8/layout/hierarchy1"/>
    <dgm:cxn modelId="{209FAD05-C801-4D1F-A17A-5E5D64F44432}" type="presParOf" srcId="{ADCD0676-B08F-4D46-82DF-9DD3A1A65AD2}" destId="{E26FD36D-AED0-4290-9508-0075D02F911D}" srcOrd="0" destOrd="0" presId="urn:microsoft.com/office/officeart/2005/8/layout/hierarchy1"/>
    <dgm:cxn modelId="{13CA529A-2B83-4758-9F7C-DA212F093F13}" type="presParOf" srcId="{ADCD0676-B08F-4D46-82DF-9DD3A1A65AD2}" destId="{7A7B31A3-190A-42DA-86CC-A9C78E250EDD}" srcOrd="1" destOrd="0" presId="urn:microsoft.com/office/officeart/2005/8/layout/hierarchy1"/>
    <dgm:cxn modelId="{7A266300-C0DC-4E83-82EB-7E302B4454F9}" type="presParOf" srcId="{D0736B09-1BF6-4301-A075-3619E6EAB8CD}" destId="{396A8D5B-F6A9-4D72-A261-86BFA747582D}" srcOrd="1" destOrd="0" presId="urn:microsoft.com/office/officeart/2005/8/layout/hierarchy1"/>
    <dgm:cxn modelId="{77EDDC94-3C8B-4B88-A113-86A1DC8398D7}" type="presParOf" srcId="{396A8D5B-F6A9-4D72-A261-86BFA747582D}" destId="{64E1C1FA-7E1B-4C43-86BB-5ECB2812C964}" srcOrd="0" destOrd="0" presId="urn:microsoft.com/office/officeart/2005/8/layout/hierarchy1"/>
    <dgm:cxn modelId="{D9272185-9770-4ACE-B2E9-3A8276E2E18A}" type="presParOf" srcId="{396A8D5B-F6A9-4D72-A261-86BFA747582D}" destId="{DA136EF0-7183-4A89-A0D1-DFAF40B0B339}" srcOrd="1" destOrd="0" presId="urn:microsoft.com/office/officeart/2005/8/layout/hierarchy1"/>
    <dgm:cxn modelId="{39E49E00-DED1-42A4-BEAB-134DA3FDAC1D}" type="presParOf" srcId="{DA136EF0-7183-4A89-A0D1-DFAF40B0B339}" destId="{8F82AF71-0481-4BFA-BFE1-954A30507A7A}" srcOrd="0" destOrd="0" presId="urn:microsoft.com/office/officeart/2005/8/layout/hierarchy1"/>
    <dgm:cxn modelId="{D8D54CCB-1C94-46DE-A41F-3A32A10ED437}" type="presParOf" srcId="{8F82AF71-0481-4BFA-BFE1-954A30507A7A}" destId="{FBD11124-F4CC-478F-9E1B-EDE25A7D3F39}" srcOrd="0" destOrd="0" presId="urn:microsoft.com/office/officeart/2005/8/layout/hierarchy1"/>
    <dgm:cxn modelId="{67FE64C6-1BBD-4B3C-AF5B-9009B6D9CDC1}" type="presParOf" srcId="{8F82AF71-0481-4BFA-BFE1-954A30507A7A}" destId="{D3337990-7948-44B1-A8C2-977013209F74}" srcOrd="1" destOrd="0" presId="urn:microsoft.com/office/officeart/2005/8/layout/hierarchy1"/>
    <dgm:cxn modelId="{DE8F0B57-41A2-427A-8DD2-A8869EF7C00C}" type="presParOf" srcId="{DA136EF0-7183-4A89-A0D1-DFAF40B0B339}" destId="{605FEBD7-E7F4-4DEC-AB2B-F1EF62F2AB80}" srcOrd="1" destOrd="0" presId="urn:microsoft.com/office/officeart/2005/8/layout/hierarchy1"/>
    <dgm:cxn modelId="{F2CEB476-1F39-484B-8567-99751986F4B8}" type="presParOf" srcId="{0AFF976B-70A8-4434-9BAA-143F85B675F8}" destId="{B259DBA6-7264-4058-8B0C-22B755767E66}" srcOrd="2" destOrd="0" presId="urn:microsoft.com/office/officeart/2005/8/layout/hierarchy1"/>
    <dgm:cxn modelId="{DCFFD1A0-1868-4BD3-A107-5A2F1200533B}" type="presParOf" srcId="{0AFF976B-70A8-4434-9BAA-143F85B675F8}" destId="{FF233615-AB8E-411A-8116-9B5A8709F5DD}" srcOrd="3" destOrd="0" presId="urn:microsoft.com/office/officeart/2005/8/layout/hierarchy1"/>
    <dgm:cxn modelId="{12B2BB4F-FFF4-4795-8668-EA46800DF03D}" type="presParOf" srcId="{FF233615-AB8E-411A-8116-9B5A8709F5DD}" destId="{E728DF47-E838-46BB-A848-0DCB69538D06}" srcOrd="0" destOrd="0" presId="urn:microsoft.com/office/officeart/2005/8/layout/hierarchy1"/>
    <dgm:cxn modelId="{6230D1A3-5322-4D3D-A7B4-9C6DC397FD78}" type="presParOf" srcId="{E728DF47-E838-46BB-A848-0DCB69538D06}" destId="{B8A65C7E-219A-460B-83DC-B86CF6FE20D3}" srcOrd="0" destOrd="0" presId="urn:microsoft.com/office/officeart/2005/8/layout/hierarchy1"/>
    <dgm:cxn modelId="{9E19DCF5-D09E-4846-9BEA-040ACB0BBE49}" type="presParOf" srcId="{E728DF47-E838-46BB-A848-0DCB69538D06}" destId="{6AF4891B-7264-4CAF-8EE3-A22985B981A0}" srcOrd="1" destOrd="0" presId="urn:microsoft.com/office/officeart/2005/8/layout/hierarchy1"/>
    <dgm:cxn modelId="{356E18A7-DB59-457B-BC0C-30BCC206A6D4}" type="presParOf" srcId="{FF233615-AB8E-411A-8116-9B5A8709F5DD}" destId="{314B2EDD-1696-4CD6-86DB-869113290036}" srcOrd="1" destOrd="0" presId="urn:microsoft.com/office/officeart/2005/8/layout/hierarchy1"/>
    <dgm:cxn modelId="{C56BDEDB-B56D-4F93-8085-00E619FC7D10}" type="presParOf" srcId="{314B2EDD-1696-4CD6-86DB-869113290036}" destId="{22AE82B7-F8D8-4E50-B1F3-8C426B45B560}" srcOrd="0" destOrd="0" presId="urn:microsoft.com/office/officeart/2005/8/layout/hierarchy1"/>
    <dgm:cxn modelId="{37F0CA87-1B1C-4867-8807-F613AF30C162}" type="presParOf" srcId="{314B2EDD-1696-4CD6-86DB-869113290036}" destId="{0C69A1E6-FB78-47E2-BAF0-BF3F45F88922}" srcOrd="1" destOrd="0" presId="urn:microsoft.com/office/officeart/2005/8/layout/hierarchy1"/>
    <dgm:cxn modelId="{B3F9EAD8-BFF3-4E88-8ADA-348211CCB66E}" type="presParOf" srcId="{0C69A1E6-FB78-47E2-BAF0-BF3F45F88922}" destId="{77F502BC-804C-4D04-86B5-30DA21D8FEB0}" srcOrd="0" destOrd="0" presId="urn:microsoft.com/office/officeart/2005/8/layout/hierarchy1"/>
    <dgm:cxn modelId="{29B68B03-30A3-40E0-BE46-3176E680F7F6}" type="presParOf" srcId="{77F502BC-804C-4D04-86B5-30DA21D8FEB0}" destId="{91612AEB-C1A3-4B95-A869-109F58316FAD}" srcOrd="0" destOrd="0" presId="urn:microsoft.com/office/officeart/2005/8/layout/hierarchy1"/>
    <dgm:cxn modelId="{0B9E57B9-9242-4AB7-A2CA-5DB714563D88}" type="presParOf" srcId="{77F502BC-804C-4D04-86B5-30DA21D8FEB0}" destId="{DF1F717B-D3EC-4DFD-88D6-983611BCFAA9}" srcOrd="1" destOrd="0" presId="urn:microsoft.com/office/officeart/2005/8/layout/hierarchy1"/>
    <dgm:cxn modelId="{9493A0AA-F6FA-4602-8929-350DF1EBC527}" type="presParOf" srcId="{0C69A1E6-FB78-47E2-BAF0-BF3F45F88922}" destId="{ACDC7AB8-DEC6-442F-8B35-4141E1EE02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60077-FB48-4A37-ADB8-85D18FD9B8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B811F6-0E86-47FD-957D-D20FBDF6DE98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হিসাব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রক্ষণ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B56B0D56-CBCA-46B5-9629-AD2921F0CE43}" type="parTrans" cxnId="{C72D993C-871C-4460-A822-9D97D10554DB}">
      <dgm:prSet/>
      <dgm:spPr/>
      <dgm:t>
        <a:bodyPr/>
        <a:lstStyle/>
        <a:p>
          <a:endParaRPr lang="en-US"/>
        </a:p>
      </dgm:t>
    </dgm:pt>
    <dgm:pt modelId="{C62A02C0-EA36-4B1E-98C2-85965FB52D77}" type="sibTrans" cxnId="{C72D993C-871C-4460-A822-9D97D10554DB}">
      <dgm:prSet/>
      <dgm:spPr/>
      <dgm:t>
        <a:bodyPr/>
        <a:lstStyle/>
        <a:p>
          <a:endParaRPr lang="en-US"/>
        </a:p>
      </dgm:t>
    </dgm:pt>
    <dgm:pt modelId="{D9E930BE-0D01-4F31-92C4-8A09CE5A2AFF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লাভ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লোকসান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A0E8887-FD66-440B-96B3-38C1BA287EB1}" type="parTrans" cxnId="{A6BBD203-106F-464C-A238-C7E6F7076513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D50407B5-5FBC-47FD-8BA3-9B1E761B8897}" type="sibTrans" cxnId="{A6BBD203-106F-464C-A238-C7E6F7076513}">
      <dgm:prSet/>
      <dgm:spPr/>
      <dgm:t>
        <a:bodyPr/>
        <a:lstStyle/>
        <a:p>
          <a:endParaRPr lang="en-US"/>
        </a:p>
      </dgm:t>
    </dgm:pt>
    <dgm:pt modelId="{8AF1C23F-42E2-4F27-BA10-E8C3756E3C15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হিসাবকালের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জন্য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5C4081F5-E606-4995-934D-46DB48634BB1}" type="parTrans" cxnId="{1F45875E-3BAC-4B28-A817-288AD1C63695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872FA154-5E94-4237-9109-F30CAC00DD3C}" type="sibTrans" cxnId="{1F45875E-3BAC-4B28-A817-288AD1C63695}">
      <dgm:prSet/>
      <dgm:spPr/>
      <dgm:t>
        <a:bodyPr/>
        <a:lstStyle/>
        <a:p>
          <a:endParaRPr lang="en-US"/>
        </a:p>
      </dgm:t>
    </dgm:pt>
    <dgm:pt modelId="{4D5C1548-0135-4BB1-A93C-102296184780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বৈষয়িক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DD5099E-563A-4E21-98C9-DFA56FF7AFC6}" type="parTrans" cxnId="{75EFDB5F-096B-4AF7-8E4D-AD8136B39BAE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87FC020A-2458-4881-A3B4-37EF20244809}" type="sibTrans" cxnId="{75EFDB5F-096B-4AF7-8E4D-AD8136B39BAE}">
      <dgm:prSet/>
      <dgm:spPr/>
      <dgm:t>
        <a:bodyPr/>
        <a:lstStyle/>
        <a:p>
          <a:endParaRPr lang="en-US"/>
        </a:p>
      </dgm:t>
    </dgm:pt>
    <dgm:pt modelId="{6C15690E-95A3-4332-A05C-6C668C666FF5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হিসাবকাল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শেষে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37822E8-B863-4D7F-B18D-4984F6BCAD20}" type="parTrans" cxnId="{47344A36-A02B-4E3F-BF44-EE81F30087F4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35E8891F-A455-41CD-8ADC-2D98A7C3612D}" type="sibTrans" cxnId="{47344A36-A02B-4E3F-BF44-EE81F30087F4}">
      <dgm:prSet/>
      <dgm:spPr/>
      <dgm:t>
        <a:bodyPr/>
        <a:lstStyle/>
        <a:p>
          <a:endParaRPr lang="en-US"/>
        </a:p>
      </dgm:t>
    </dgm:pt>
    <dgm:pt modelId="{4C2B20ED-8EA1-48A9-A463-876972FE4EC3}">
      <dgm:prSet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প্রারম্ভিক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নির্ণয়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5A0346E0-4584-4321-B2D9-6338CF0FD12B}" type="parTrans" cxnId="{3DB9E59E-9AAE-43F4-BC58-A05775C40B7A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61B695F2-A4CA-4CD4-A759-40C98F5E3428}" type="sibTrans" cxnId="{3DB9E59E-9AAE-43F4-BC58-A05775C40B7A}">
      <dgm:prSet/>
      <dgm:spPr/>
      <dgm:t>
        <a:bodyPr/>
        <a:lstStyle/>
        <a:p>
          <a:endParaRPr lang="en-US"/>
        </a:p>
      </dgm:t>
    </dgm:pt>
    <dgm:pt modelId="{135CBCDB-691E-4D08-A8B8-D8574573D6BE}">
      <dgm:prSet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সমাপনী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নির্ণয়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A4B7DA77-7AFB-4D08-9D86-361C3A387A15}" type="parTrans" cxnId="{BA541B00-2228-45A0-ACFE-7605D9A7CC37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C90CCA4B-FCB5-48AE-AA3A-3B97E7B30275}" type="sibTrans" cxnId="{BA541B00-2228-45A0-ACFE-7605D9A7CC37}">
      <dgm:prSet/>
      <dgm:spPr/>
      <dgm:t>
        <a:bodyPr/>
        <a:lstStyle/>
        <a:p>
          <a:endParaRPr lang="en-US"/>
        </a:p>
      </dgm:t>
    </dgm:pt>
    <dgm:pt modelId="{1238AF3C-06B2-4CFB-9C61-3752B0C49856}">
      <dgm:prSet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লাভ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লোকসান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797ACA6-89AC-4766-8B19-6BE4CBB315D0}" type="parTrans" cxnId="{5DEF1BB3-0D51-411E-BD09-25CC95A47677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89F01EB1-D7C1-4533-82DC-2E174C32803C}" type="sibTrans" cxnId="{5DEF1BB3-0D51-411E-BD09-25CC95A47677}">
      <dgm:prSet/>
      <dgm:spPr/>
      <dgm:t>
        <a:bodyPr/>
        <a:lstStyle/>
        <a:p>
          <a:endParaRPr lang="en-US"/>
        </a:p>
      </dgm:t>
    </dgm:pt>
    <dgm:pt modelId="{CAC2CCC8-E11D-4583-BB79-B5AA313EF414}" type="pres">
      <dgm:prSet presAssocID="{C2860077-FB48-4A37-ADB8-85D18FD9B8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B4AD96-B022-4E92-AB0C-FC03F55FF8D9}" type="pres">
      <dgm:prSet presAssocID="{BBB811F6-0E86-47FD-957D-D20FBDF6DE98}" presName="hierRoot1" presStyleCnt="0"/>
      <dgm:spPr/>
    </dgm:pt>
    <dgm:pt modelId="{DA5063BC-B23D-4CC3-AA2B-3393B544953F}" type="pres">
      <dgm:prSet presAssocID="{BBB811F6-0E86-47FD-957D-D20FBDF6DE98}" presName="composite" presStyleCnt="0"/>
      <dgm:spPr/>
    </dgm:pt>
    <dgm:pt modelId="{05718A3D-6F4C-420E-945B-3921A64824A6}" type="pres">
      <dgm:prSet presAssocID="{BBB811F6-0E86-47FD-957D-D20FBDF6DE98}" presName="background" presStyleLbl="node0" presStyleIdx="0" presStyleCnt="1"/>
      <dgm:spPr/>
    </dgm:pt>
    <dgm:pt modelId="{96394024-F836-46E7-9083-7656059DBF91}" type="pres">
      <dgm:prSet presAssocID="{BBB811F6-0E86-47FD-957D-D20FBDF6DE98}" presName="text" presStyleLbl="fgAcc0" presStyleIdx="0" presStyleCnt="1" custScaleX="141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50A78-CA82-4492-BD98-67818EB78497}" type="pres">
      <dgm:prSet presAssocID="{BBB811F6-0E86-47FD-957D-D20FBDF6DE98}" presName="hierChild2" presStyleCnt="0"/>
      <dgm:spPr/>
    </dgm:pt>
    <dgm:pt modelId="{5A8C0371-0A56-405A-B455-9C22B69905F5}" type="pres">
      <dgm:prSet presAssocID="{0A0E8887-FD66-440B-96B3-38C1BA287EB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E51FD1C-E2CD-43C4-B0CD-BA4B0FF11E5C}" type="pres">
      <dgm:prSet presAssocID="{D9E930BE-0D01-4F31-92C4-8A09CE5A2AFF}" presName="hierRoot2" presStyleCnt="0"/>
      <dgm:spPr/>
    </dgm:pt>
    <dgm:pt modelId="{A773A223-C0A0-44BA-8309-BCEF8FC848DA}" type="pres">
      <dgm:prSet presAssocID="{D9E930BE-0D01-4F31-92C4-8A09CE5A2AFF}" presName="composite2" presStyleCnt="0"/>
      <dgm:spPr/>
    </dgm:pt>
    <dgm:pt modelId="{87826942-6758-47C9-B8E3-D0B625C7F003}" type="pres">
      <dgm:prSet presAssocID="{D9E930BE-0D01-4F31-92C4-8A09CE5A2AFF}" presName="background2" presStyleLbl="node2" presStyleIdx="0" presStyleCnt="2"/>
      <dgm:spPr/>
    </dgm:pt>
    <dgm:pt modelId="{554CB1AA-E8D5-4577-8E92-0C2D7CBE484E}" type="pres">
      <dgm:prSet presAssocID="{D9E930BE-0D01-4F31-92C4-8A09CE5A2AFF}" presName="text2" presStyleLbl="fgAcc2" presStyleIdx="0" presStyleCnt="2" custScaleX="139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25852-1DFE-4DF1-B1E7-4290C30060AC}" type="pres">
      <dgm:prSet presAssocID="{D9E930BE-0D01-4F31-92C4-8A09CE5A2AFF}" presName="hierChild3" presStyleCnt="0"/>
      <dgm:spPr/>
    </dgm:pt>
    <dgm:pt modelId="{B237DA8A-4EE4-4E30-B23D-2DC0754DB25A}" type="pres">
      <dgm:prSet presAssocID="{5C4081F5-E606-4995-934D-46DB48634BB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BF8F7DF-46FA-4888-BB6C-C85836560900}" type="pres">
      <dgm:prSet presAssocID="{8AF1C23F-42E2-4F27-BA10-E8C3756E3C15}" presName="hierRoot3" presStyleCnt="0"/>
      <dgm:spPr/>
    </dgm:pt>
    <dgm:pt modelId="{CF82297D-9B3C-4B7F-B0ED-DDCFECC44736}" type="pres">
      <dgm:prSet presAssocID="{8AF1C23F-42E2-4F27-BA10-E8C3756E3C15}" presName="composite3" presStyleCnt="0"/>
      <dgm:spPr/>
    </dgm:pt>
    <dgm:pt modelId="{27AC9DAE-FEDF-4748-9572-AED255255633}" type="pres">
      <dgm:prSet presAssocID="{8AF1C23F-42E2-4F27-BA10-E8C3756E3C15}" presName="background3" presStyleLbl="node3" presStyleIdx="0" presStyleCnt="2"/>
      <dgm:spPr/>
    </dgm:pt>
    <dgm:pt modelId="{EC84936F-A81B-423F-A389-44DEC14186A1}" type="pres">
      <dgm:prSet presAssocID="{8AF1C23F-42E2-4F27-BA10-E8C3756E3C15}" presName="text3" presStyleLbl="fgAcc3" presStyleIdx="0" presStyleCnt="2" custScaleX="172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333E2-7E3A-4CED-8A7B-FAED82C48379}" type="pres">
      <dgm:prSet presAssocID="{8AF1C23F-42E2-4F27-BA10-E8C3756E3C15}" presName="hierChild4" presStyleCnt="0"/>
      <dgm:spPr/>
    </dgm:pt>
    <dgm:pt modelId="{40DA6ACF-4EA7-4826-83F1-F5F21F9403C8}" type="pres">
      <dgm:prSet presAssocID="{5A0346E0-4584-4321-B2D9-6338CF0FD12B}" presName="Name23" presStyleLbl="parChTrans1D4" presStyleIdx="0" presStyleCnt="3"/>
      <dgm:spPr/>
      <dgm:t>
        <a:bodyPr/>
        <a:lstStyle/>
        <a:p>
          <a:endParaRPr lang="en-US"/>
        </a:p>
      </dgm:t>
    </dgm:pt>
    <dgm:pt modelId="{D6952619-8B7C-426B-B694-36AEC3D4F91C}" type="pres">
      <dgm:prSet presAssocID="{4C2B20ED-8EA1-48A9-A463-876972FE4EC3}" presName="hierRoot4" presStyleCnt="0"/>
      <dgm:spPr/>
    </dgm:pt>
    <dgm:pt modelId="{9DAAF542-E89D-4757-B594-A4C42C08B292}" type="pres">
      <dgm:prSet presAssocID="{4C2B20ED-8EA1-48A9-A463-876972FE4EC3}" presName="composite4" presStyleCnt="0"/>
      <dgm:spPr/>
    </dgm:pt>
    <dgm:pt modelId="{CA85C1B5-B0DF-4D18-882F-A1D72A79E557}" type="pres">
      <dgm:prSet presAssocID="{4C2B20ED-8EA1-48A9-A463-876972FE4EC3}" presName="background4" presStyleLbl="node4" presStyleIdx="0" presStyleCnt="3"/>
      <dgm:spPr/>
    </dgm:pt>
    <dgm:pt modelId="{14C489AC-127A-4B62-A6DD-E8B28B8BFB7F}" type="pres">
      <dgm:prSet presAssocID="{4C2B20ED-8EA1-48A9-A463-876972FE4EC3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B39AD-0C4F-4ECE-B9FE-C974F72B4C63}" type="pres">
      <dgm:prSet presAssocID="{4C2B20ED-8EA1-48A9-A463-876972FE4EC3}" presName="hierChild5" presStyleCnt="0"/>
      <dgm:spPr/>
    </dgm:pt>
    <dgm:pt modelId="{56759C1B-5D63-4A25-86E0-988F9D943F65}" type="pres">
      <dgm:prSet presAssocID="{A4B7DA77-7AFB-4D08-9D86-361C3A387A15}" presName="Name23" presStyleLbl="parChTrans1D4" presStyleIdx="1" presStyleCnt="3"/>
      <dgm:spPr/>
      <dgm:t>
        <a:bodyPr/>
        <a:lstStyle/>
        <a:p>
          <a:endParaRPr lang="en-US"/>
        </a:p>
      </dgm:t>
    </dgm:pt>
    <dgm:pt modelId="{17196495-9CAD-4E31-BD57-C39C573EDFB9}" type="pres">
      <dgm:prSet presAssocID="{135CBCDB-691E-4D08-A8B8-D8574573D6BE}" presName="hierRoot4" presStyleCnt="0"/>
      <dgm:spPr/>
    </dgm:pt>
    <dgm:pt modelId="{57402DDB-FCCA-42E6-858E-4D6654B265A8}" type="pres">
      <dgm:prSet presAssocID="{135CBCDB-691E-4D08-A8B8-D8574573D6BE}" presName="composite4" presStyleCnt="0"/>
      <dgm:spPr/>
    </dgm:pt>
    <dgm:pt modelId="{2E6661C5-B4A5-4CFF-9CD4-A18DDC48A26D}" type="pres">
      <dgm:prSet presAssocID="{135CBCDB-691E-4D08-A8B8-D8574573D6BE}" presName="background4" presStyleLbl="node4" presStyleIdx="1" presStyleCnt="3"/>
      <dgm:spPr/>
    </dgm:pt>
    <dgm:pt modelId="{AF1CFB76-734A-4239-9C93-71790DEB79F2}" type="pres">
      <dgm:prSet presAssocID="{135CBCDB-691E-4D08-A8B8-D8574573D6B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E2D8A-770A-4DFF-966B-A8B63D330E68}" type="pres">
      <dgm:prSet presAssocID="{135CBCDB-691E-4D08-A8B8-D8574573D6BE}" presName="hierChild5" presStyleCnt="0"/>
      <dgm:spPr/>
    </dgm:pt>
    <dgm:pt modelId="{981CE243-E8BA-40CA-94A6-8F38C7F9FC19}" type="pres">
      <dgm:prSet presAssocID="{D797ACA6-89AC-4766-8B19-6BE4CBB315D0}" presName="Name23" presStyleLbl="parChTrans1D4" presStyleIdx="2" presStyleCnt="3"/>
      <dgm:spPr/>
      <dgm:t>
        <a:bodyPr/>
        <a:lstStyle/>
        <a:p>
          <a:endParaRPr lang="en-US"/>
        </a:p>
      </dgm:t>
    </dgm:pt>
    <dgm:pt modelId="{4F0BD6BA-ADEC-4F6A-B2A8-97BAED8D350C}" type="pres">
      <dgm:prSet presAssocID="{1238AF3C-06B2-4CFB-9C61-3752B0C49856}" presName="hierRoot4" presStyleCnt="0"/>
      <dgm:spPr/>
    </dgm:pt>
    <dgm:pt modelId="{402B1113-B292-40EF-AC1C-40F7A4F3C3D3}" type="pres">
      <dgm:prSet presAssocID="{1238AF3C-06B2-4CFB-9C61-3752B0C49856}" presName="composite4" presStyleCnt="0"/>
      <dgm:spPr/>
    </dgm:pt>
    <dgm:pt modelId="{09418C3E-EE93-48C2-8E31-E5A41A037286}" type="pres">
      <dgm:prSet presAssocID="{1238AF3C-06B2-4CFB-9C61-3752B0C49856}" presName="background4" presStyleLbl="node4" presStyleIdx="2" presStyleCnt="3"/>
      <dgm:spPr/>
    </dgm:pt>
    <dgm:pt modelId="{045AF0F2-2266-4537-853B-3232A5DEE966}" type="pres">
      <dgm:prSet presAssocID="{1238AF3C-06B2-4CFB-9C61-3752B0C49856}" presName="text4" presStyleLbl="fgAcc4" presStyleIdx="2" presStyleCnt="3" custScaleX="129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1D86D-31D1-44F1-B828-6753C5BA6C62}" type="pres">
      <dgm:prSet presAssocID="{1238AF3C-06B2-4CFB-9C61-3752B0C49856}" presName="hierChild5" presStyleCnt="0"/>
      <dgm:spPr/>
    </dgm:pt>
    <dgm:pt modelId="{F97FBBE0-A304-47CE-A7A5-473A4FC31B6B}" type="pres">
      <dgm:prSet presAssocID="{FDD5099E-563A-4E21-98C9-DFA56FF7AFC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115B6A9-81C4-44DA-86D1-FD599936BBF9}" type="pres">
      <dgm:prSet presAssocID="{4D5C1548-0135-4BB1-A93C-102296184780}" presName="hierRoot2" presStyleCnt="0"/>
      <dgm:spPr/>
    </dgm:pt>
    <dgm:pt modelId="{8255BC21-E060-4B7F-96FC-552E47C3F758}" type="pres">
      <dgm:prSet presAssocID="{4D5C1548-0135-4BB1-A93C-102296184780}" presName="composite2" presStyleCnt="0"/>
      <dgm:spPr/>
    </dgm:pt>
    <dgm:pt modelId="{76437376-C32A-4478-BE8F-6B6B4DD488A2}" type="pres">
      <dgm:prSet presAssocID="{4D5C1548-0135-4BB1-A93C-102296184780}" presName="background2" presStyleLbl="node2" presStyleIdx="1" presStyleCnt="2"/>
      <dgm:spPr/>
    </dgm:pt>
    <dgm:pt modelId="{C9D98F7A-FC4B-4101-A572-9200FC84527E}" type="pres">
      <dgm:prSet presAssocID="{4D5C1548-0135-4BB1-A93C-102296184780}" presName="text2" presStyleLbl="fgAcc2" presStyleIdx="1" presStyleCnt="2" custScaleX="139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A5E41-BF37-42D0-B965-8CFEC5C8A813}" type="pres">
      <dgm:prSet presAssocID="{4D5C1548-0135-4BB1-A93C-102296184780}" presName="hierChild3" presStyleCnt="0"/>
      <dgm:spPr/>
    </dgm:pt>
    <dgm:pt modelId="{4CB33661-8002-4695-83FA-C9E87E117C7F}" type="pres">
      <dgm:prSet presAssocID="{237822E8-B863-4D7F-B18D-4984F6BCAD2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E6889CF-8FB4-43DF-A28D-C590B708EBE9}" type="pres">
      <dgm:prSet presAssocID="{6C15690E-95A3-4332-A05C-6C668C666FF5}" presName="hierRoot3" presStyleCnt="0"/>
      <dgm:spPr/>
    </dgm:pt>
    <dgm:pt modelId="{74D4D7FB-71BF-4BD6-ADB6-4F0E123CC1AB}" type="pres">
      <dgm:prSet presAssocID="{6C15690E-95A3-4332-A05C-6C668C666FF5}" presName="composite3" presStyleCnt="0"/>
      <dgm:spPr/>
    </dgm:pt>
    <dgm:pt modelId="{6DEA21CA-3D4D-4D72-959C-FCAAD9596B37}" type="pres">
      <dgm:prSet presAssocID="{6C15690E-95A3-4332-A05C-6C668C666FF5}" presName="background3" presStyleLbl="node3" presStyleIdx="1" presStyleCnt="2"/>
      <dgm:spPr/>
    </dgm:pt>
    <dgm:pt modelId="{2B01C4BE-69F1-4656-A35A-5D0137C55777}" type="pres">
      <dgm:prSet presAssocID="{6C15690E-95A3-4332-A05C-6C668C666FF5}" presName="text3" presStyleLbl="fgAcc3" presStyleIdx="1" presStyleCnt="2" custScaleX="148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7F3FC-AF7B-4BD7-AF21-8342AEEB1A27}" type="pres">
      <dgm:prSet presAssocID="{6C15690E-95A3-4332-A05C-6C668C666FF5}" presName="hierChild4" presStyleCnt="0"/>
      <dgm:spPr/>
    </dgm:pt>
  </dgm:ptLst>
  <dgm:cxnLst>
    <dgm:cxn modelId="{39932651-A8AD-41E8-AF8D-5D55DD6810EA}" type="presOf" srcId="{5A0346E0-4584-4321-B2D9-6338CF0FD12B}" destId="{40DA6ACF-4EA7-4826-83F1-F5F21F9403C8}" srcOrd="0" destOrd="0" presId="urn:microsoft.com/office/officeart/2005/8/layout/hierarchy1"/>
    <dgm:cxn modelId="{8817A70F-DE0C-4EE5-93D2-E3B32ED8317C}" type="presOf" srcId="{BBB811F6-0E86-47FD-957D-D20FBDF6DE98}" destId="{96394024-F836-46E7-9083-7656059DBF91}" srcOrd="0" destOrd="0" presId="urn:microsoft.com/office/officeart/2005/8/layout/hierarchy1"/>
    <dgm:cxn modelId="{C72D993C-871C-4460-A822-9D97D10554DB}" srcId="{C2860077-FB48-4A37-ADB8-85D18FD9B89A}" destId="{BBB811F6-0E86-47FD-957D-D20FBDF6DE98}" srcOrd="0" destOrd="0" parTransId="{B56B0D56-CBCA-46B5-9629-AD2921F0CE43}" sibTransId="{C62A02C0-EA36-4B1E-98C2-85965FB52D77}"/>
    <dgm:cxn modelId="{9B9A4887-DCB8-486C-9691-BA6F24ABB142}" type="presOf" srcId="{5C4081F5-E606-4995-934D-46DB48634BB1}" destId="{B237DA8A-4EE4-4E30-B23D-2DC0754DB25A}" srcOrd="0" destOrd="0" presId="urn:microsoft.com/office/officeart/2005/8/layout/hierarchy1"/>
    <dgm:cxn modelId="{75EFDB5F-096B-4AF7-8E4D-AD8136B39BAE}" srcId="{BBB811F6-0E86-47FD-957D-D20FBDF6DE98}" destId="{4D5C1548-0135-4BB1-A93C-102296184780}" srcOrd="1" destOrd="0" parTransId="{FDD5099E-563A-4E21-98C9-DFA56FF7AFC6}" sibTransId="{87FC020A-2458-4881-A3B4-37EF20244809}"/>
    <dgm:cxn modelId="{7524084D-46D5-4BB4-9B36-32FDC6108164}" type="presOf" srcId="{6C15690E-95A3-4332-A05C-6C668C666FF5}" destId="{2B01C4BE-69F1-4656-A35A-5D0137C55777}" srcOrd="0" destOrd="0" presId="urn:microsoft.com/office/officeart/2005/8/layout/hierarchy1"/>
    <dgm:cxn modelId="{1F45875E-3BAC-4B28-A817-288AD1C63695}" srcId="{D9E930BE-0D01-4F31-92C4-8A09CE5A2AFF}" destId="{8AF1C23F-42E2-4F27-BA10-E8C3756E3C15}" srcOrd="0" destOrd="0" parTransId="{5C4081F5-E606-4995-934D-46DB48634BB1}" sibTransId="{872FA154-5E94-4237-9109-F30CAC00DD3C}"/>
    <dgm:cxn modelId="{20165A15-1131-4E1E-9D05-F98742CD0BB6}" type="presOf" srcId="{4D5C1548-0135-4BB1-A93C-102296184780}" destId="{C9D98F7A-FC4B-4101-A572-9200FC84527E}" srcOrd="0" destOrd="0" presId="urn:microsoft.com/office/officeart/2005/8/layout/hierarchy1"/>
    <dgm:cxn modelId="{8AC1E4F6-327D-4E15-8488-EF878B5BDDFD}" type="presOf" srcId="{C2860077-FB48-4A37-ADB8-85D18FD9B89A}" destId="{CAC2CCC8-E11D-4583-BB79-B5AA313EF414}" srcOrd="0" destOrd="0" presId="urn:microsoft.com/office/officeart/2005/8/layout/hierarchy1"/>
    <dgm:cxn modelId="{543AA5CE-4234-4035-8677-1145B544A5FA}" type="presOf" srcId="{135CBCDB-691E-4D08-A8B8-D8574573D6BE}" destId="{AF1CFB76-734A-4239-9C93-71790DEB79F2}" srcOrd="0" destOrd="0" presId="urn:microsoft.com/office/officeart/2005/8/layout/hierarchy1"/>
    <dgm:cxn modelId="{CC1AEDE7-1AB4-492A-99C5-8107606843C2}" type="presOf" srcId="{D9E930BE-0D01-4F31-92C4-8A09CE5A2AFF}" destId="{554CB1AA-E8D5-4577-8E92-0C2D7CBE484E}" srcOrd="0" destOrd="0" presId="urn:microsoft.com/office/officeart/2005/8/layout/hierarchy1"/>
    <dgm:cxn modelId="{E730E23C-03B2-47AA-BA70-2A16A05FD515}" type="presOf" srcId="{1238AF3C-06B2-4CFB-9C61-3752B0C49856}" destId="{045AF0F2-2266-4537-853B-3232A5DEE966}" srcOrd="0" destOrd="0" presId="urn:microsoft.com/office/officeart/2005/8/layout/hierarchy1"/>
    <dgm:cxn modelId="{5DEF1BB3-0D51-411E-BD09-25CC95A47677}" srcId="{8AF1C23F-42E2-4F27-BA10-E8C3756E3C15}" destId="{1238AF3C-06B2-4CFB-9C61-3752B0C49856}" srcOrd="2" destOrd="0" parTransId="{D797ACA6-89AC-4766-8B19-6BE4CBB315D0}" sibTransId="{89F01EB1-D7C1-4533-82DC-2E174C32803C}"/>
    <dgm:cxn modelId="{26E7658E-78DA-4AA8-864C-DD789C2FBC71}" type="presOf" srcId="{A4B7DA77-7AFB-4D08-9D86-361C3A387A15}" destId="{56759C1B-5D63-4A25-86E0-988F9D943F65}" srcOrd="0" destOrd="0" presId="urn:microsoft.com/office/officeart/2005/8/layout/hierarchy1"/>
    <dgm:cxn modelId="{E475D600-3258-48CA-85CE-7D8531783173}" type="presOf" srcId="{FDD5099E-563A-4E21-98C9-DFA56FF7AFC6}" destId="{F97FBBE0-A304-47CE-A7A5-473A4FC31B6B}" srcOrd="0" destOrd="0" presId="urn:microsoft.com/office/officeart/2005/8/layout/hierarchy1"/>
    <dgm:cxn modelId="{03524E72-8C65-4638-AEAA-8FA6060FB6AA}" type="presOf" srcId="{4C2B20ED-8EA1-48A9-A463-876972FE4EC3}" destId="{14C489AC-127A-4B62-A6DD-E8B28B8BFB7F}" srcOrd="0" destOrd="0" presId="urn:microsoft.com/office/officeart/2005/8/layout/hierarchy1"/>
    <dgm:cxn modelId="{BA541B00-2228-45A0-ACFE-7605D9A7CC37}" srcId="{8AF1C23F-42E2-4F27-BA10-E8C3756E3C15}" destId="{135CBCDB-691E-4D08-A8B8-D8574573D6BE}" srcOrd="1" destOrd="0" parTransId="{A4B7DA77-7AFB-4D08-9D86-361C3A387A15}" sibTransId="{C90CCA4B-FCB5-48AE-AA3A-3B97E7B30275}"/>
    <dgm:cxn modelId="{9F027BDF-061D-4423-A652-8276BDAC6E7A}" type="presOf" srcId="{D797ACA6-89AC-4766-8B19-6BE4CBB315D0}" destId="{981CE243-E8BA-40CA-94A6-8F38C7F9FC19}" srcOrd="0" destOrd="0" presId="urn:microsoft.com/office/officeart/2005/8/layout/hierarchy1"/>
    <dgm:cxn modelId="{727E2927-9C3F-4A16-8ADB-19244D1BA070}" type="presOf" srcId="{237822E8-B863-4D7F-B18D-4984F6BCAD20}" destId="{4CB33661-8002-4695-83FA-C9E87E117C7F}" srcOrd="0" destOrd="0" presId="urn:microsoft.com/office/officeart/2005/8/layout/hierarchy1"/>
    <dgm:cxn modelId="{3DB9E59E-9AAE-43F4-BC58-A05775C40B7A}" srcId="{8AF1C23F-42E2-4F27-BA10-E8C3756E3C15}" destId="{4C2B20ED-8EA1-48A9-A463-876972FE4EC3}" srcOrd="0" destOrd="0" parTransId="{5A0346E0-4584-4321-B2D9-6338CF0FD12B}" sibTransId="{61B695F2-A4CA-4CD4-A759-40C98F5E3428}"/>
    <dgm:cxn modelId="{DF18474E-AE63-45B7-AD27-5A738CA55B25}" type="presOf" srcId="{8AF1C23F-42E2-4F27-BA10-E8C3756E3C15}" destId="{EC84936F-A81B-423F-A389-44DEC14186A1}" srcOrd="0" destOrd="0" presId="urn:microsoft.com/office/officeart/2005/8/layout/hierarchy1"/>
    <dgm:cxn modelId="{A6BBD203-106F-464C-A238-C7E6F7076513}" srcId="{BBB811F6-0E86-47FD-957D-D20FBDF6DE98}" destId="{D9E930BE-0D01-4F31-92C4-8A09CE5A2AFF}" srcOrd="0" destOrd="0" parTransId="{0A0E8887-FD66-440B-96B3-38C1BA287EB1}" sibTransId="{D50407B5-5FBC-47FD-8BA3-9B1E761B8897}"/>
    <dgm:cxn modelId="{47344A36-A02B-4E3F-BF44-EE81F30087F4}" srcId="{4D5C1548-0135-4BB1-A93C-102296184780}" destId="{6C15690E-95A3-4332-A05C-6C668C666FF5}" srcOrd="0" destOrd="0" parTransId="{237822E8-B863-4D7F-B18D-4984F6BCAD20}" sibTransId="{35E8891F-A455-41CD-8ADC-2D98A7C3612D}"/>
    <dgm:cxn modelId="{C32B3060-A587-41A6-BBF7-825E9FD180E4}" type="presOf" srcId="{0A0E8887-FD66-440B-96B3-38C1BA287EB1}" destId="{5A8C0371-0A56-405A-B455-9C22B69905F5}" srcOrd="0" destOrd="0" presId="urn:microsoft.com/office/officeart/2005/8/layout/hierarchy1"/>
    <dgm:cxn modelId="{DE13E45F-DAB3-4532-9012-81FECC8217AD}" type="presParOf" srcId="{CAC2CCC8-E11D-4583-BB79-B5AA313EF414}" destId="{7EB4AD96-B022-4E92-AB0C-FC03F55FF8D9}" srcOrd="0" destOrd="0" presId="urn:microsoft.com/office/officeart/2005/8/layout/hierarchy1"/>
    <dgm:cxn modelId="{940655F0-AE83-4E91-A780-51FEFA632654}" type="presParOf" srcId="{7EB4AD96-B022-4E92-AB0C-FC03F55FF8D9}" destId="{DA5063BC-B23D-4CC3-AA2B-3393B544953F}" srcOrd="0" destOrd="0" presId="urn:microsoft.com/office/officeart/2005/8/layout/hierarchy1"/>
    <dgm:cxn modelId="{EB7F17D3-86AD-446B-8F9D-9F7AC04AD4C8}" type="presParOf" srcId="{DA5063BC-B23D-4CC3-AA2B-3393B544953F}" destId="{05718A3D-6F4C-420E-945B-3921A64824A6}" srcOrd="0" destOrd="0" presId="urn:microsoft.com/office/officeart/2005/8/layout/hierarchy1"/>
    <dgm:cxn modelId="{22FF5172-06D2-49C4-84D8-62997BB14330}" type="presParOf" srcId="{DA5063BC-B23D-4CC3-AA2B-3393B544953F}" destId="{96394024-F836-46E7-9083-7656059DBF91}" srcOrd="1" destOrd="0" presId="urn:microsoft.com/office/officeart/2005/8/layout/hierarchy1"/>
    <dgm:cxn modelId="{357C5AC6-4C78-40B1-8DC7-962A338AED81}" type="presParOf" srcId="{7EB4AD96-B022-4E92-AB0C-FC03F55FF8D9}" destId="{FE750A78-CA82-4492-BD98-67818EB78497}" srcOrd="1" destOrd="0" presId="urn:microsoft.com/office/officeart/2005/8/layout/hierarchy1"/>
    <dgm:cxn modelId="{152DFE06-4F03-4DC0-B687-C7E02EB2CF31}" type="presParOf" srcId="{FE750A78-CA82-4492-BD98-67818EB78497}" destId="{5A8C0371-0A56-405A-B455-9C22B69905F5}" srcOrd="0" destOrd="0" presId="urn:microsoft.com/office/officeart/2005/8/layout/hierarchy1"/>
    <dgm:cxn modelId="{5566E4B8-B403-46C0-BD84-375EBAECB7DC}" type="presParOf" srcId="{FE750A78-CA82-4492-BD98-67818EB78497}" destId="{4E51FD1C-E2CD-43C4-B0CD-BA4B0FF11E5C}" srcOrd="1" destOrd="0" presId="urn:microsoft.com/office/officeart/2005/8/layout/hierarchy1"/>
    <dgm:cxn modelId="{CC2BBE6F-C324-417B-8484-004FBAFF1EFD}" type="presParOf" srcId="{4E51FD1C-E2CD-43C4-B0CD-BA4B0FF11E5C}" destId="{A773A223-C0A0-44BA-8309-BCEF8FC848DA}" srcOrd="0" destOrd="0" presId="urn:microsoft.com/office/officeart/2005/8/layout/hierarchy1"/>
    <dgm:cxn modelId="{DEC0BF31-8C70-4EA3-9F4D-D4E1968202F7}" type="presParOf" srcId="{A773A223-C0A0-44BA-8309-BCEF8FC848DA}" destId="{87826942-6758-47C9-B8E3-D0B625C7F003}" srcOrd="0" destOrd="0" presId="urn:microsoft.com/office/officeart/2005/8/layout/hierarchy1"/>
    <dgm:cxn modelId="{2C7A6284-A430-4E11-B4C6-33ED2B3BA075}" type="presParOf" srcId="{A773A223-C0A0-44BA-8309-BCEF8FC848DA}" destId="{554CB1AA-E8D5-4577-8E92-0C2D7CBE484E}" srcOrd="1" destOrd="0" presId="urn:microsoft.com/office/officeart/2005/8/layout/hierarchy1"/>
    <dgm:cxn modelId="{E9E03E93-A715-46F0-A041-725EE161A099}" type="presParOf" srcId="{4E51FD1C-E2CD-43C4-B0CD-BA4B0FF11E5C}" destId="{5B425852-1DFE-4DF1-B1E7-4290C30060AC}" srcOrd="1" destOrd="0" presId="urn:microsoft.com/office/officeart/2005/8/layout/hierarchy1"/>
    <dgm:cxn modelId="{6BFB91F4-8319-404A-A396-C5AB23FC0649}" type="presParOf" srcId="{5B425852-1DFE-4DF1-B1E7-4290C30060AC}" destId="{B237DA8A-4EE4-4E30-B23D-2DC0754DB25A}" srcOrd="0" destOrd="0" presId="urn:microsoft.com/office/officeart/2005/8/layout/hierarchy1"/>
    <dgm:cxn modelId="{2221E091-4600-4289-90FF-94E483064912}" type="presParOf" srcId="{5B425852-1DFE-4DF1-B1E7-4290C30060AC}" destId="{4BF8F7DF-46FA-4888-BB6C-C85836560900}" srcOrd="1" destOrd="0" presId="urn:microsoft.com/office/officeart/2005/8/layout/hierarchy1"/>
    <dgm:cxn modelId="{03F716B2-3089-42EF-A03F-8595211E9859}" type="presParOf" srcId="{4BF8F7DF-46FA-4888-BB6C-C85836560900}" destId="{CF82297D-9B3C-4B7F-B0ED-DDCFECC44736}" srcOrd="0" destOrd="0" presId="urn:microsoft.com/office/officeart/2005/8/layout/hierarchy1"/>
    <dgm:cxn modelId="{887D885C-EAE7-42F9-9EF3-B7F294CF7A3E}" type="presParOf" srcId="{CF82297D-9B3C-4B7F-B0ED-DDCFECC44736}" destId="{27AC9DAE-FEDF-4748-9572-AED255255633}" srcOrd="0" destOrd="0" presId="urn:microsoft.com/office/officeart/2005/8/layout/hierarchy1"/>
    <dgm:cxn modelId="{627E8C4C-A7B2-4B23-B20A-3F9B8FC79F59}" type="presParOf" srcId="{CF82297D-9B3C-4B7F-B0ED-DDCFECC44736}" destId="{EC84936F-A81B-423F-A389-44DEC14186A1}" srcOrd="1" destOrd="0" presId="urn:microsoft.com/office/officeart/2005/8/layout/hierarchy1"/>
    <dgm:cxn modelId="{E156F9AE-C6B7-443F-AC09-BCEEF6EF45E1}" type="presParOf" srcId="{4BF8F7DF-46FA-4888-BB6C-C85836560900}" destId="{512333E2-7E3A-4CED-8A7B-FAED82C48379}" srcOrd="1" destOrd="0" presId="urn:microsoft.com/office/officeart/2005/8/layout/hierarchy1"/>
    <dgm:cxn modelId="{1C07C4AD-90D6-4E56-9EFB-0DBDF027DD47}" type="presParOf" srcId="{512333E2-7E3A-4CED-8A7B-FAED82C48379}" destId="{40DA6ACF-4EA7-4826-83F1-F5F21F9403C8}" srcOrd="0" destOrd="0" presId="urn:microsoft.com/office/officeart/2005/8/layout/hierarchy1"/>
    <dgm:cxn modelId="{94EAE3E3-DAFC-4191-BAF1-8628D08C1B8A}" type="presParOf" srcId="{512333E2-7E3A-4CED-8A7B-FAED82C48379}" destId="{D6952619-8B7C-426B-B694-36AEC3D4F91C}" srcOrd="1" destOrd="0" presId="urn:microsoft.com/office/officeart/2005/8/layout/hierarchy1"/>
    <dgm:cxn modelId="{14C5F228-C49B-4E51-A61B-13092EC49670}" type="presParOf" srcId="{D6952619-8B7C-426B-B694-36AEC3D4F91C}" destId="{9DAAF542-E89D-4757-B594-A4C42C08B292}" srcOrd="0" destOrd="0" presId="urn:microsoft.com/office/officeart/2005/8/layout/hierarchy1"/>
    <dgm:cxn modelId="{6568F5E2-E383-4216-889B-8E5C9299FFBF}" type="presParOf" srcId="{9DAAF542-E89D-4757-B594-A4C42C08B292}" destId="{CA85C1B5-B0DF-4D18-882F-A1D72A79E557}" srcOrd="0" destOrd="0" presId="urn:microsoft.com/office/officeart/2005/8/layout/hierarchy1"/>
    <dgm:cxn modelId="{30833635-A2C5-4E3C-8224-630648D0FDE4}" type="presParOf" srcId="{9DAAF542-E89D-4757-B594-A4C42C08B292}" destId="{14C489AC-127A-4B62-A6DD-E8B28B8BFB7F}" srcOrd="1" destOrd="0" presId="urn:microsoft.com/office/officeart/2005/8/layout/hierarchy1"/>
    <dgm:cxn modelId="{0797A882-76EB-48E3-93A8-8966B402D992}" type="presParOf" srcId="{D6952619-8B7C-426B-B694-36AEC3D4F91C}" destId="{76CB39AD-0C4F-4ECE-B9FE-C974F72B4C63}" srcOrd="1" destOrd="0" presId="urn:microsoft.com/office/officeart/2005/8/layout/hierarchy1"/>
    <dgm:cxn modelId="{7B76A934-A6A8-43B4-94AD-49D0AB5F7821}" type="presParOf" srcId="{512333E2-7E3A-4CED-8A7B-FAED82C48379}" destId="{56759C1B-5D63-4A25-86E0-988F9D943F65}" srcOrd="2" destOrd="0" presId="urn:microsoft.com/office/officeart/2005/8/layout/hierarchy1"/>
    <dgm:cxn modelId="{7DC050BC-57C0-4982-9896-DBE2FCE88716}" type="presParOf" srcId="{512333E2-7E3A-4CED-8A7B-FAED82C48379}" destId="{17196495-9CAD-4E31-BD57-C39C573EDFB9}" srcOrd="3" destOrd="0" presId="urn:microsoft.com/office/officeart/2005/8/layout/hierarchy1"/>
    <dgm:cxn modelId="{A92E4DF9-B53E-4209-94A7-B3C614A2B46F}" type="presParOf" srcId="{17196495-9CAD-4E31-BD57-C39C573EDFB9}" destId="{57402DDB-FCCA-42E6-858E-4D6654B265A8}" srcOrd="0" destOrd="0" presId="urn:microsoft.com/office/officeart/2005/8/layout/hierarchy1"/>
    <dgm:cxn modelId="{721A5209-16A8-45EA-BDB7-BF81E2193B20}" type="presParOf" srcId="{57402DDB-FCCA-42E6-858E-4D6654B265A8}" destId="{2E6661C5-B4A5-4CFF-9CD4-A18DDC48A26D}" srcOrd="0" destOrd="0" presId="urn:microsoft.com/office/officeart/2005/8/layout/hierarchy1"/>
    <dgm:cxn modelId="{8DE31E8D-6A3E-4F52-BF51-1B289D44C599}" type="presParOf" srcId="{57402DDB-FCCA-42E6-858E-4D6654B265A8}" destId="{AF1CFB76-734A-4239-9C93-71790DEB79F2}" srcOrd="1" destOrd="0" presId="urn:microsoft.com/office/officeart/2005/8/layout/hierarchy1"/>
    <dgm:cxn modelId="{DF1EF739-AC82-4E92-BDCA-3E530E7FE29A}" type="presParOf" srcId="{17196495-9CAD-4E31-BD57-C39C573EDFB9}" destId="{D9DE2D8A-770A-4DFF-966B-A8B63D330E68}" srcOrd="1" destOrd="0" presId="urn:microsoft.com/office/officeart/2005/8/layout/hierarchy1"/>
    <dgm:cxn modelId="{059D5C00-3059-4F93-B7F2-816FFD6CFB54}" type="presParOf" srcId="{512333E2-7E3A-4CED-8A7B-FAED82C48379}" destId="{981CE243-E8BA-40CA-94A6-8F38C7F9FC19}" srcOrd="4" destOrd="0" presId="urn:microsoft.com/office/officeart/2005/8/layout/hierarchy1"/>
    <dgm:cxn modelId="{4C598A4D-B1E9-423C-829D-472099CAE9FF}" type="presParOf" srcId="{512333E2-7E3A-4CED-8A7B-FAED82C48379}" destId="{4F0BD6BA-ADEC-4F6A-B2A8-97BAED8D350C}" srcOrd="5" destOrd="0" presId="urn:microsoft.com/office/officeart/2005/8/layout/hierarchy1"/>
    <dgm:cxn modelId="{7F49FEA9-3766-40A1-A141-8B950CD30FB5}" type="presParOf" srcId="{4F0BD6BA-ADEC-4F6A-B2A8-97BAED8D350C}" destId="{402B1113-B292-40EF-AC1C-40F7A4F3C3D3}" srcOrd="0" destOrd="0" presId="urn:microsoft.com/office/officeart/2005/8/layout/hierarchy1"/>
    <dgm:cxn modelId="{2364C2C2-7886-42DC-8EE1-8E6E5A6D487A}" type="presParOf" srcId="{402B1113-B292-40EF-AC1C-40F7A4F3C3D3}" destId="{09418C3E-EE93-48C2-8E31-E5A41A037286}" srcOrd="0" destOrd="0" presId="urn:microsoft.com/office/officeart/2005/8/layout/hierarchy1"/>
    <dgm:cxn modelId="{E7559DFE-1B8E-4913-A924-570045C6EC67}" type="presParOf" srcId="{402B1113-B292-40EF-AC1C-40F7A4F3C3D3}" destId="{045AF0F2-2266-4537-853B-3232A5DEE966}" srcOrd="1" destOrd="0" presId="urn:microsoft.com/office/officeart/2005/8/layout/hierarchy1"/>
    <dgm:cxn modelId="{C75A35C6-6157-461D-9376-5FAA67010473}" type="presParOf" srcId="{4F0BD6BA-ADEC-4F6A-B2A8-97BAED8D350C}" destId="{89B1D86D-31D1-44F1-B828-6753C5BA6C62}" srcOrd="1" destOrd="0" presId="urn:microsoft.com/office/officeart/2005/8/layout/hierarchy1"/>
    <dgm:cxn modelId="{673E9559-60E3-4377-BE10-E76E8037FBA3}" type="presParOf" srcId="{FE750A78-CA82-4492-BD98-67818EB78497}" destId="{F97FBBE0-A304-47CE-A7A5-473A4FC31B6B}" srcOrd="2" destOrd="0" presId="urn:microsoft.com/office/officeart/2005/8/layout/hierarchy1"/>
    <dgm:cxn modelId="{DDFB7ACE-BC00-4990-B2E2-16EF2602A9E6}" type="presParOf" srcId="{FE750A78-CA82-4492-BD98-67818EB78497}" destId="{9115B6A9-81C4-44DA-86D1-FD599936BBF9}" srcOrd="3" destOrd="0" presId="urn:microsoft.com/office/officeart/2005/8/layout/hierarchy1"/>
    <dgm:cxn modelId="{82158EE5-0D95-4106-8F55-3766F1C2FE87}" type="presParOf" srcId="{9115B6A9-81C4-44DA-86D1-FD599936BBF9}" destId="{8255BC21-E060-4B7F-96FC-552E47C3F758}" srcOrd="0" destOrd="0" presId="urn:microsoft.com/office/officeart/2005/8/layout/hierarchy1"/>
    <dgm:cxn modelId="{FDEC9121-8DA8-4A90-9357-B6E77A5D0880}" type="presParOf" srcId="{8255BC21-E060-4B7F-96FC-552E47C3F758}" destId="{76437376-C32A-4478-BE8F-6B6B4DD488A2}" srcOrd="0" destOrd="0" presId="urn:microsoft.com/office/officeart/2005/8/layout/hierarchy1"/>
    <dgm:cxn modelId="{5EEE59F8-3B26-4EDE-BB5E-173757D8BCCA}" type="presParOf" srcId="{8255BC21-E060-4B7F-96FC-552E47C3F758}" destId="{C9D98F7A-FC4B-4101-A572-9200FC84527E}" srcOrd="1" destOrd="0" presId="urn:microsoft.com/office/officeart/2005/8/layout/hierarchy1"/>
    <dgm:cxn modelId="{0B4F8111-2300-440D-B36C-611735D55580}" type="presParOf" srcId="{9115B6A9-81C4-44DA-86D1-FD599936BBF9}" destId="{861A5E41-BF37-42D0-B965-8CFEC5C8A813}" srcOrd="1" destOrd="0" presId="urn:microsoft.com/office/officeart/2005/8/layout/hierarchy1"/>
    <dgm:cxn modelId="{CABE24A6-1C0A-42E4-AD8D-012CF56AFCB5}" type="presParOf" srcId="{861A5E41-BF37-42D0-B965-8CFEC5C8A813}" destId="{4CB33661-8002-4695-83FA-C9E87E117C7F}" srcOrd="0" destOrd="0" presId="urn:microsoft.com/office/officeart/2005/8/layout/hierarchy1"/>
    <dgm:cxn modelId="{771CCC94-3146-4A3B-A7DE-FB32B71D5C43}" type="presParOf" srcId="{861A5E41-BF37-42D0-B965-8CFEC5C8A813}" destId="{3E6889CF-8FB4-43DF-A28D-C590B708EBE9}" srcOrd="1" destOrd="0" presId="urn:microsoft.com/office/officeart/2005/8/layout/hierarchy1"/>
    <dgm:cxn modelId="{E3423EFF-953A-4E85-A2A0-9133D06E3FF1}" type="presParOf" srcId="{3E6889CF-8FB4-43DF-A28D-C590B708EBE9}" destId="{74D4D7FB-71BF-4BD6-ADB6-4F0E123CC1AB}" srcOrd="0" destOrd="0" presId="urn:microsoft.com/office/officeart/2005/8/layout/hierarchy1"/>
    <dgm:cxn modelId="{9F3D73E4-68EC-4CF1-A056-AE1BB1953A8C}" type="presParOf" srcId="{74D4D7FB-71BF-4BD6-ADB6-4F0E123CC1AB}" destId="{6DEA21CA-3D4D-4D72-959C-FCAAD9596B37}" srcOrd="0" destOrd="0" presId="urn:microsoft.com/office/officeart/2005/8/layout/hierarchy1"/>
    <dgm:cxn modelId="{F9CA3E15-5D95-468A-AC87-A1149F6E1C20}" type="presParOf" srcId="{74D4D7FB-71BF-4BD6-ADB6-4F0E123CC1AB}" destId="{2B01C4BE-69F1-4656-A35A-5D0137C55777}" srcOrd="1" destOrd="0" presId="urn:microsoft.com/office/officeart/2005/8/layout/hierarchy1"/>
    <dgm:cxn modelId="{073B0222-73EE-4316-A20C-D11FF440BBD2}" type="presParOf" srcId="{3E6889CF-8FB4-43DF-A28D-C590B708EBE9}" destId="{9C47F3FC-AF7B-4BD7-AF21-8342AEEB1A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E82B7-F8D8-4E50-B1F3-8C426B45B560}">
      <dsp:nvSpPr>
        <dsp:cNvPr id="0" name=""/>
        <dsp:cNvSpPr/>
      </dsp:nvSpPr>
      <dsp:spPr>
        <a:xfrm>
          <a:off x="6780676" y="3395109"/>
          <a:ext cx="91440" cy="530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9DBA6-7264-4058-8B0C-22B755767E66}">
      <dsp:nvSpPr>
        <dsp:cNvPr id="0" name=""/>
        <dsp:cNvSpPr/>
      </dsp:nvSpPr>
      <dsp:spPr>
        <a:xfrm>
          <a:off x="4508836" y="1707241"/>
          <a:ext cx="2317559" cy="53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24"/>
              </a:lnTo>
              <a:lnTo>
                <a:pt x="2317559" y="361324"/>
              </a:lnTo>
              <a:lnTo>
                <a:pt x="2317559" y="5302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1C1FA-7E1B-4C43-86BB-5ECB2812C964}">
      <dsp:nvSpPr>
        <dsp:cNvPr id="0" name=""/>
        <dsp:cNvSpPr/>
      </dsp:nvSpPr>
      <dsp:spPr>
        <a:xfrm>
          <a:off x="2145556" y="3395109"/>
          <a:ext cx="91440" cy="530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7D282-5FAF-4124-9037-424EC907443C}">
      <dsp:nvSpPr>
        <dsp:cNvPr id="0" name=""/>
        <dsp:cNvSpPr/>
      </dsp:nvSpPr>
      <dsp:spPr>
        <a:xfrm>
          <a:off x="2191276" y="1707241"/>
          <a:ext cx="2317559" cy="530212"/>
        </a:xfrm>
        <a:custGeom>
          <a:avLst/>
          <a:gdLst/>
          <a:ahLst/>
          <a:cxnLst/>
          <a:rect l="0" t="0" r="0" b="0"/>
          <a:pathLst>
            <a:path>
              <a:moveTo>
                <a:pt x="2317559" y="0"/>
              </a:moveTo>
              <a:lnTo>
                <a:pt x="2317559" y="361324"/>
              </a:lnTo>
              <a:lnTo>
                <a:pt x="0" y="361324"/>
              </a:lnTo>
              <a:lnTo>
                <a:pt x="0" y="5302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3A833-2AF0-4500-BA1F-0B4EF79E0F82}">
      <dsp:nvSpPr>
        <dsp:cNvPr id="0" name=""/>
        <dsp:cNvSpPr/>
      </dsp:nvSpPr>
      <dsp:spPr>
        <a:xfrm>
          <a:off x="3005142" y="549586"/>
          <a:ext cx="3007388" cy="1157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AFBA9-3046-4242-A683-8FD10A8B1AC9}">
      <dsp:nvSpPr>
        <dsp:cNvPr id="0" name=""/>
        <dsp:cNvSpPr/>
      </dsp:nvSpPr>
      <dsp:spPr>
        <a:xfrm>
          <a:off x="3207706" y="742022"/>
          <a:ext cx="3007388" cy="1157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1613" y="775929"/>
        <a:ext cx="2939574" cy="1089841"/>
      </dsp:txXfrm>
    </dsp:sp>
    <dsp:sp modelId="{E26FD36D-AED0-4290-9508-0075D02F911D}">
      <dsp:nvSpPr>
        <dsp:cNvPr id="0" name=""/>
        <dsp:cNvSpPr/>
      </dsp:nvSpPr>
      <dsp:spPr>
        <a:xfrm>
          <a:off x="756585" y="2237454"/>
          <a:ext cx="2869381" cy="1157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B31A3-190A-42DA-86CC-A9C78E250EDD}">
      <dsp:nvSpPr>
        <dsp:cNvPr id="0" name=""/>
        <dsp:cNvSpPr/>
      </dsp:nvSpPr>
      <dsp:spPr>
        <a:xfrm>
          <a:off x="959150" y="2429890"/>
          <a:ext cx="2869381" cy="1157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একতরফা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3057" y="2463797"/>
        <a:ext cx="2801567" cy="1089841"/>
      </dsp:txXfrm>
    </dsp:sp>
    <dsp:sp modelId="{FBD11124-F4CC-478F-9E1B-EDE25A7D3F39}">
      <dsp:nvSpPr>
        <dsp:cNvPr id="0" name=""/>
        <dsp:cNvSpPr/>
      </dsp:nvSpPr>
      <dsp:spPr>
        <a:xfrm>
          <a:off x="62" y="3925321"/>
          <a:ext cx="4382427" cy="1885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37990-7948-44B1-A8C2-977013209F74}">
      <dsp:nvSpPr>
        <dsp:cNvPr id="0" name=""/>
        <dsp:cNvSpPr/>
      </dsp:nvSpPr>
      <dsp:spPr>
        <a:xfrm>
          <a:off x="202626" y="4117758"/>
          <a:ext cx="4382427" cy="1885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হিসাবরক্ষণ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যাতে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দ্বৈতসত্তাকে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উপেক্ষা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এটিকে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দুতরফা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অসম্পূর্ণ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বিশৃঙ্খল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যেতে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861" y="4172993"/>
        <a:ext cx="4271957" cy="1775385"/>
      </dsp:txXfrm>
    </dsp:sp>
    <dsp:sp modelId="{B8A65C7E-219A-460B-83DC-B86CF6FE20D3}">
      <dsp:nvSpPr>
        <dsp:cNvPr id="0" name=""/>
        <dsp:cNvSpPr/>
      </dsp:nvSpPr>
      <dsp:spPr>
        <a:xfrm>
          <a:off x="5391705" y="2237454"/>
          <a:ext cx="2869381" cy="1157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4891B-7264-4CAF-8EE3-A22985B981A0}">
      <dsp:nvSpPr>
        <dsp:cNvPr id="0" name=""/>
        <dsp:cNvSpPr/>
      </dsp:nvSpPr>
      <dsp:spPr>
        <a:xfrm>
          <a:off x="5594269" y="2429890"/>
          <a:ext cx="2869381" cy="1157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দুতরফা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8176" y="2463797"/>
        <a:ext cx="2801567" cy="1089841"/>
      </dsp:txXfrm>
    </dsp:sp>
    <dsp:sp modelId="{91612AEB-C1A3-4B95-A869-109F58316FAD}">
      <dsp:nvSpPr>
        <dsp:cNvPr id="0" name=""/>
        <dsp:cNvSpPr/>
      </dsp:nvSpPr>
      <dsp:spPr>
        <a:xfrm>
          <a:off x="4787618" y="3925321"/>
          <a:ext cx="4077554" cy="17658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F717B-D3EC-4DFD-88D6-983611BCFAA9}">
      <dsp:nvSpPr>
        <dsp:cNvPr id="0" name=""/>
        <dsp:cNvSpPr/>
      </dsp:nvSpPr>
      <dsp:spPr>
        <a:xfrm>
          <a:off x="4990183" y="4117758"/>
          <a:ext cx="4077554" cy="176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হিসাবরক্ষণের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একমাত্র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সুশৃঙ্খল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নির্ভরযোগ্য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বিজ্ঞানসম্মত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পূর্ণাঙ্গ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1902" y="4169477"/>
        <a:ext cx="3974116" cy="1662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33661-8002-4695-83FA-C9E87E117C7F}">
      <dsp:nvSpPr>
        <dsp:cNvPr id="0" name=""/>
        <dsp:cNvSpPr/>
      </dsp:nvSpPr>
      <dsp:spPr>
        <a:xfrm>
          <a:off x="6572095" y="2704741"/>
          <a:ext cx="91440" cy="5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70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FBBE0-A304-47CE-A7A5-473A4FC31B6B}">
      <dsp:nvSpPr>
        <dsp:cNvPr id="0" name=""/>
        <dsp:cNvSpPr/>
      </dsp:nvSpPr>
      <dsp:spPr>
        <a:xfrm>
          <a:off x="5033530" y="1101262"/>
          <a:ext cx="1584284" cy="50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258"/>
              </a:lnTo>
              <a:lnTo>
                <a:pt x="1584284" y="343258"/>
              </a:lnTo>
              <a:lnTo>
                <a:pt x="1584284" y="5037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CE243-E8BA-40CA-94A6-8F38C7F9FC19}">
      <dsp:nvSpPr>
        <dsp:cNvPr id="0" name=""/>
        <dsp:cNvSpPr/>
      </dsp:nvSpPr>
      <dsp:spPr>
        <a:xfrm>
          <a:off x="3449246" y="4308219"/>
          <a:ext cx="2116802" cy="50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258"/>
              </a:lnTo>
              <a:lnTo>
                <a:pt x="2116802" y="343258"/>
              </a:lnTo>
              <a:lnTo>
                <a:pt x="2116802" y="50370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59C1B-5D63-4A25-86E0-988F9D943F65}">
      <dsp:nvSpPr>
        <dsp:cNvPr id="0" name=""/>
        <dsp:cNvSpPr/>
      </dsp:nvSpPr>
      <dsp:spPr>
        <a:xfrm>
          <a:off x="3190799" y="4308219"/>
          <a:ext cx="258447" cy="503702"/>
        </a:xfrm>
        <a:custGeom>
          <a:avLst/>
          <a:gdLst/>
          <a:ahLst/>
          <a:cxnLst/>
          <a:rect l="0" t="0" r="0" b="0"/>
          <a:pathLst>
            <a:path>
              <a:moveTo>
                <a:pt x="258447" y="0"/>
              </a:moveTo>
              <a:lnTo>
                <a:pt x="258447" y="343258"/>
              </a:lnTo>
              <a:lnTo>
                <a:pt x="0" y="343258"/>
              </a:lnTo>
              <a:lnTo>
                <a:pt x="0" y="50370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A6ACF-4EA7-4826-83F1-F5F21F9403C8}">
      <dsp:nvSpPr>
        <dsp:cNvPr id="0" name=""/>
        <dsp:cNvSpPr/>
      </dsp:nvSpPr>
      <dsp:spPr>
        <a:xfrm>
          <a:off x="1073996" y="4308219"/>
          <a:ext cx="2375250" cy="503702"/>
        </a:xfrm>
        <a:custGeom>
          <a:avLst/>
          <a:gdLst/>
          <a:ahLst/>
          <a:cxnLst/>
          <a:rect l="0" t="0" r="0" b="0"/>
          <a:pathLst>
            <a:path>
              <a:moveTo>
                <a:pt x="2375250" y="0"/>
              </a:moveTo>
              <a:lnTo>
                <a:pt x="2375250" y="343258"/>
              </a:lnTo>
              <a:lnTo>
                <a:pt x="0" y="343258"/>
              </a:lnTo>
              <a:lnTo>
                <a:pt x="0" y="50370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7DA8A-4EE4-4E30-B23D-2DC0754DB25A}">
      <dsp:nvSpPr>
        <dsp:cNvPr id="0" name=""/>
        <dsp:cNvSpPr/>
      </dsp:nvSpPr>
      <dsp:spPr>
        <a:xfrm>
          <a:off x="3403526" y="2704741"/>
          <a:ext cx="91440" cy="5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70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0371-0A56-405A-B455-9C22B69905F5}">
      <dsp:nvSpPr>
        <dsp:cNvPr id="0" name=""/>
        <dsp:cNvSpPr/>
      </dsp:nvSpPr>
      <dsp:spPr>
        <a:xfrm>
          <a:off x="3449246" y="1101262"/>
          <a:ext cx="1584284" cy="503702"/>
        </a:xfrm>
        <a:custGeom>
          <a:avLst/>
          <a:gdLst/>
          <a:ahLst/>
          <a:cxnLst/>
          <a:rect l="0" t="0" r="0" b="0"/>
          <a:pathLst>
            <a:path>
              <a:moveTo>
                <a:pt x="1584284" y="0"/>
              </a:moveTo>
              <a:lnTo>
                <a:pt x="1584284" y="343258"/>
              </a:lnTo>
              <a:lnTo>
                <a:pt x="0" y="343258"/>
              </a:lnTo>
              <a:lnTo>
                <a:pt x="0" y="5037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8A3D-6F4C-420E-945B-3921A64824A6}">
      <dsp:nvSpPr>
        <dsp:cNvPr id="0" name=""/>
        <dsp:cNvSpPr/>
      </dsp:nvSpPr>
      <dsp:spPr>
        <a:xfrm>
          <a:off x="3805670" y="1487"/>
          <a:ext cx="2455720" cy="109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94024-F836-46E7-9083-7656059DBF91}">
      <dsp:nvSpPr>
        <dsp:cNvPr id="0" name=""/>
        <dsp:cNvSpPr/>
      </dsp:nvSpPr>
      <dsp:spPr>
        <a:xfrm>
          <a:off x="3998107" y="184302"/>
          <a:ext cx="2455720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হিসাব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রক্ষণ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030318" y="216513"/>
        <a:ext cx="2391298" cy="1035353"/>
      </dsp:txXfrm>
    </dsp:sp>
    <dsp:sp modelId="{87826942-6758-47C9-B8E3-D0B625C7F003}">
      <dsp:nvSpPr>
        <dsp:cNvPr id="0" name=""/>
        <dsp:cNvSpPr/>
      </dsp:nvSpPr>
      <dsp:spPr>
        <a:xfrm>
          <a:off x="2242255" y="1604965"/>
          <a:ext cx="2413980" cy="1099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B1AA-E8D5-4577-8E92-0C2D7CBE484E}">
      <dsp:nvSpPr>
        <dsp:cNvPr id="0" name=""/>
        <dsp:cNvSpPr/>
      </dsp:nvSpPr>
      <dsp:spPr>
        <a:xfrm>
          <a:off x="2434692" y="1787780"/>
          <a:ext cx="2413980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লাভ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লোকসান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466903" y="1819991"/>
        <a:ext cx="2349558" cy="1035353"/>
      </dsp:txXfrm>
    </dsp:sp>
    <dsp:sp modelId="{27AC9DAE-FEDF-4748-9572-AED255255633}">
      <dsp:nvSpPr>
        <dsp:cNvPr id="0" name=""/>
        <dsp:cNvSpPr/>
      </dsp:nvSpPr>
      <dsp:spPr>
        <a:xfrm>
          <a:off x="1953066" y="3208444"/>
          <a:ext cx="2992358" cy="10997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936F-A81B-423F-A389-44DEC14186A1}">
      <dsp:nvSpPr>
        <dsp:cNvPr id="0" name=""/>
        <dsp:cNvSpPr/>
      </dsp:nvSpPr>
      <dsp:spPr>
        <a:xfrm>
          <a:off x="2145503" y="3391258"/>
          <a:ext cx="2992358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হিসাবকালের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জন্য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177714" y="3423469"/>
        <a:ext cx="2927936" cy="1035353"/>
      </dsp:txXfrm>
    </dsp:sp>
    <dsp:sp modelId="{CA85C1B5-B0DF-4D18-882F-A1D72A79E557}">
      <dsp:nvSpPr>
        <dsp:cNvPr id="0" name=""/>
        <dsp:cNvSpPr/>
      </dsp:nvSpPr>
      <dsp:spPr>
        <a:xfrm>
          <a:off x="208031" y="4811922"/>
          <a:ext cx="1731929" cy="1099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489AC-127A-4B62-A6DD-E8B28B8BFB7F}">
      <dsp:nvSpPr>
        <dsp:cNvPr id="0" name=""/>
        <dsp:cNvSpPr/>
      </dsp:nvSpPr>
      <dsp:spPr>
        <a:xfrm>
          <a:off x="400468" y="4994737"/>
          <a:ext cx="1731929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প্রারম্ভিক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নির্ণয়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32679" y="5026948"/>
        <a:ext cx="1667507" cy="1035353"/>
      </dsp:txXfrm>
    </dsp:sp>
    <dsp:sp modelId="{2E6661C5-B4A5-4CFF-9CD4-A18DDC48A26D}">
      <dsp:nvSpPr>
        <dsp:cNvPr id="0" name=""/>
        <dsp:cNvSpPr/>
      </dsp:nvSpPr>
      <dsp:spPr>
        <a:xfrm>
          <a:off x="2324834" y="4811922"/>
          <a:ext cx="1731929" cy="1099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CFB76-734A-4239-9C93-71790DEB79F2}">
      <dsp:nvSpPr>
        <dsp:cNvPr id="0" name=""/>
        <dsp:cNvSpPr/>
      </dsp:nvSpPr>
      <dsp:spPr>
        <a:xfrm>
          <a:off x="2517270" y="4994737"/>
          <a:ext cx="1731929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সমাপনী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নির্ণয়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549481" y="5026948"/>
        <a:ext cx="1667507" cy="1035353"/>
      </dsp:txXfrm>
    </dsp:sp>
    <dsp:sp modelId="{09418C3E-EE93-48C2-8E31-E5A41A037286}">
      <dsp:nvSpPr>
        <dsp:cNvPr id="0" name=""/>
        <dsp:cNvSpPr/>
      </dsp:nvSpPr>
      <dsp:spPr>
        <a:xfrm>
          <a:off x="4441637" y="4811922"/>
          <a:ext cx="2248824" cy="10997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AF0F2-2266-4537-853B-3232A5DEE966}">
      <dsp:nvSpPr>
        <dsp:cNvPr id="0" name=""/>
        <dsp:cNvSpPr/>
      </dsp:nvSpPr>
      <dsp:spPr>
        <a:xfrm>
          <a:off x="4634073" y="4994737"/>
          <a:ext cx="2248824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লাভ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লোকসান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666284" y="5026948"/>
        <a:ext cx="2184402" cy="1035353"/>
      </dsp:txXfrm>
    </dsp:sp>
    <dsp:sp modelId="{76437376-C32A-4478-BE8F-6B6B4DD488A2}">
      <dsp:nvSpPr>
        <dsp:cNvPr id="0" name=""/>
        <dsp:cNvSpPr/>
      </dsp:nvSpPr>
      <dsp:spPr>
        <a:xfrm>
          <a:off x="5410825" y="1604965"/>
          <a:ext cx="2413980" cy="1099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98F7A-FC4B-4101-A572-9200FC84527E}">
      <dsp:nvSpPr>
        <dsp:cNvPr id="0" name=""/>
        <dsp:cNvSpPr/>
      </dsp:nvSpPr>
      <dsp:spPr>
        <a:xfrm>
          <a:off x="5603261" y="1787780"/>
          <a:ext cx="2413980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বৈষয়িক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বিবরণী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635472" y="1819991"/>
        <a:ext cx="2349558" cy="1035353"/>
      </dsp:txXfrm>
    </dsp:sp>
    <dsp:sp modelId="{6DEA21CA-3D4D-4D72-959C-FCAAD9596B37}">
      <dsp:nvSpPr>
        <dsp:cNvPr id="0" name=""/>
        <dsp:cNvSpPr/>
      </dsp:nvSpPr>
      <dsp:spPr>
        <a:xfrm>
          <a:off x="5330298" y="3208444"/>
          <a:ext cx="2575032" cy="10997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1C4BE-69F1-4656-A35A-5D0137C55777}">
      <dsp:nvSpPr>
        <dsp:cNvPr id="0" name=""/>
        <dsp:cNvSpPr/>
      </dsp:nvSpPr>
      <dsp:spPr>
        <a:xfrm>
          <a:off x="5522735" y="3391258"/>
          <a:ext cx="2575032" cy="109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হিসাবকাল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শেষে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554946" y="3423469"/>
        <a:ext cx="2510610" cy="103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C97D-6A30-4E2D-977F-88FF8175AD44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5733E-B78A-4F90-8FFE-53279C08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4971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4729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7340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3484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2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5875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055380" cy="1400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3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 rot="16200000">
            <a:off x="7173914" y="16652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MD. SALIM MIA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62000" cy="8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800100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9482" y="3244334"/>
            <a:ext cx="508504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066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বিসমিল্লাহির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রাহীম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6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745BB7-5FE9-4B97-8266-1302DDD00A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7033"/>
              </p:ext>
            </p:extLst>
          </p:nvPr>
        </p:nvGraphicFramePr>
        <p:xfrm>
          <a:off x="152400" y="838200"/>
          <a:ext cx="8763000" cy="5743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1295400"/>
                <a:gridCol w="3124200"/>
                <a:gridCol w="1447800"/>
              </a:tblGrid>
              <a:tr h="199730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“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তামজীদ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কোং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লাভ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লোকসান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..তারিখে সমাপ্ত বছরের জন্য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84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19765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অতিরিক্ত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যাবতীয়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বকেয়া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অগ্রিম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নীট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সমাপনী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নগদ+পণ্য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বকেয়া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অগ্রিম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নীট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ক্ষতি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21654"/>
              </p:ext>
            </p:extLst>
          </p:nvPr>
        </p:nvGraphicFramePr>
        <p:xfrm>
          <a:off x="533400" y="838200"/>
          <a:ext cx="8077199" cy="454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476108542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799">
                  <a:extLst>
                    <a:ext uri="{9D8B030D-6E8A-4147-A177-3AD203B41FA5}">
                      <a16:colId xmlns="" xmlns:a16="http://schemas.microsoft.com/office/drawing/2014/main" val="1089381885"/>
                    </a:ext>
                  </a:extLst>
                </a:gridCol>
              </a:tblGrid>
              <a:tr h="4406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“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তামজীদ</a:t>
                      </a:r>
                      <a:r>
                        <a:rPr lang="bn-IN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" </a:t>
                      </a:r>
                      <a:r>
                        <a:rPr lang="bn-IN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বৈষয়িক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বিবরণী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...................তারিখের জন্য।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প্রারম্ভিম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অতিরিক্ত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নিট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লাভ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নিট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ক্ষতি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বাদ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u="sng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u="sng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800" b="1" u="sng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সমাপনী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en-US" sz="2800" b="1" u="sng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800" b="1" u="sng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501490" cy="690282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5394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3423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6482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বইসমূহকে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828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187290" cy="690282"/>
          </a:xfrm>
        </p:spPr>
        <p:txBody>
          <a:bodyPr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676400"/>
            <a:ext cx="274320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ক 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1200" y="1752600"/>
            <a:ext cx="266329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 খ 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51460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2590800"/>
            <a:ext cx="37338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একতরফা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দাখিলা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পদ্ধতি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প্রস্তুতের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বিবেচ্য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সমন্বয়সমূহ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r>
              <a:rPr lang="en-US" sz="3200" dirty="0" smtClean="0"/>
              <a:t>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495800" cy="33662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90800" y="4572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" y="1175266"/>
            <a:ext cx="7696200" cy="5467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1828800"/>
            <a:ext cx="53335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i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5813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55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0574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1371600" y="3962400"/>
            <a:ext cx="7107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একতরফা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840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698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5970" y="927098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1828800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00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657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প্রয়োগক্ষেত্রসমূহ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একতরফা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বইসমূহ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648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181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743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7529576"/>
              </p:ext>
            </p:extLst>
          </p:nvPr>
        </p:nvGraphicFramePr>
        <p:xfrm>
          <a:off x="61415" y="152400"/>
          <a:ext cx="9067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3A833-2AF0-4500-BA1F-0B4EF79E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1E3A833-2AF0-4500-BA1F-0B4EF79E0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1E3A833-2AF0-4500-BA1F-0B4EF79E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1E3A833-2AF0-4500-BA1F-0B4EF79E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7AFBA9-3046-4242-A683-8FD10A8B1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C7AFBA9-3046-4242-A683-8FD10A8B1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1C7AFBA9-3046-4242-A683-8FD10A8B1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C7AFBA9-3046-4242-A683-8FD10A8B1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77D282-5FAF-4124-9037-424EC907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977D282-5FAF-4124-9037-424EC907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977D282-5FAF-4124-9037-424EC907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977D282-5FAF-4124-9037-424EC907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FD36D-AED0-4290-9508-0075D02F9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E26FD36D-AED0-4290-9508-0075D02F9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E26FD36D-AED0-4290-9508-0075D02F9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E26FD36D-AED0-4290-9508-0075D02F9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31A3-190A-42DA-86CC-A9C78E25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7A7B31A3-190A-42DA-86CC-A9C78E250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A7B31A3-190A-42DA-86CC-A9C78E25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7B31A3-190A-42DA-86CC-A9C78E25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9DBA6-7264-4058-8B0C-22B75576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B259DBA6-7264-4058-8B0C-22B755767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259DBA6-7264-4058-8B0C-22B75576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259DBA6-7264-4058-8B0C-22B75576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65C7E-219A-460B-83DC-B86CF6FE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B8A65C7E-219A-460B-83DC-B86CF6FE2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8A65C7E-219A-460B-83DC-B86CF6FE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B8A65C7E-219A-460B-83DC-B86CF6FE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4891B-7264-4CAF-8EE3-A22985B9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6AF4891B-7264-4CAF-8EE3-A22985B98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AF4891B-7264-4CAF-8EE3-A22985B9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6AF4891B-7264-4CAF-8EE3-A22985B98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1C1FA-7E1B-4C43-86BB-5ECB2812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4E1C1FA-7E1B-4C43-86BB-5ECB2812C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4E1C1FA-7E1B-4C43-86BB-5ECB2812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64E1C1FA-7E1B-4C43-86BB-5ECB2812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11124-F4CC-478F-9E1B-EDE25A7D3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FBD11124-F4CC-478F-9E1B-EDE25A7D3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BD11124-F4CC-478F-9E1B-EDE25A7D3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FBD11124-F4CC-478F-9E1B-EDE25A7D3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37990-7948-44B1-A8C2-977013209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D3337990-7948-44B1-A8C2-977013209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D3337990-7948-44B1-A8C2-977013209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3337990-7948-44B1-A8C2-977013209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E82B7-F8D8-4E50-B1F3-8C426B45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22AE82B7-F8D8-4E50-B1F3-8C426B45B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22AE82B7-F8D8-4E50-B1F3-8C426B45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2AE82B7-F8D8-4E50-B1F3-8C426B45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612AEB-C1A3-4B95-A869-109F58316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91612AEB-C1A3-4B95-A869-109F58316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91612AEB-C1A3-4B95-A869-109F58316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91612AEB-C1A3-4B95-A869-109F58316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F717B-D3EC-4DFD-88D6-983611BC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DF1F717B-D3EC-4DFD-88D6-983611BCF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F1F717B-D3EC-4DFD-88D6-983611BC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DF1F717B-D3EC-4DFD-88D6-983611BC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20" y="452718"/>
            <a:ext cx="7055380" cy="766482"/>
          </a:xfrm>
        </p:spPr>
        <p:txBody>
          <a:bodyPr/>
          <a:lstStyle/>
          <a:p>
            <a:pPr lvl="0" algn="ctr"/>
            <a:r>
              <a:rPr lang="en-US" sz="3600" dirty="0" err="1"/>
              <a:t>একতরফা</a:t>
            </a:r>
            <a:r>
              <a:rPr lang="en-US" sz="3600" dirty="0"/>
              <a:t> </a:t>
            </a:r>
            <a:r>
              <a:rPr lang="en-US" sz="3600" dirty="0" err="1"/>
              <a:t>দাখিলার</a:t>
            </a:r>
            <a:r>
              <a:rPr lang="en-US" sz="3600" dirty="0"/>
              <a:t> </a:t>
            </a:r>
            <a:r>
              <a:rPr lang="en-US" sz="3600" dirty="0" err="1" smtClean="0"/>
              <a:t>ক্ষেত্রসমূহ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09800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43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3528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স্বচ্ছল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9624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6482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বাস্তবসম্মত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3340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55380" cy="1400530"/>
          </a:xfrm>
        </p:spPr>
        <p:txBody>
          <a:bodyPr/>
          <a:lstStyle/>
          <a:p>
            <a:pPr lvl="0"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বইসমূহ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1" dirty="0">
                <a:latin typeface="NikoshBAN" pitchFamily="2" charset="0"/>
                <a:cs typeface="NikoshBAN" pitchFamily="2" charset="0"/>
              </a:rPr>
            </a:br>
            <a:r>
              <a:rPr lang="en-US" sz="4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একতরফা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4400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3944766" cy="576262"/>
          </a:xfrm>
        </p:spPr>
        <p:txBody>
          <a:bodyPr/>
          <a:lstStyle/>
          <a:p>
            <a:pPr lvl="0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আবশ্যিক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8600" y="2667000"/>
            <a:ext cx="2787125" cy="35052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নামভিত্তিক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2895600" y="2743200"/>
            <a:ext cx="2514600" cy="28956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পাওনাদার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নামভিত্তিক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7000" y="1905000"/>
            <a:ext cx="2199658" cy="576262"/>
          </a:xfrm>
        </p:spPr>
        <p:txBody>
          <a:bodyPr/>
          <a:lstStyle/>
          <a:p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6172200" y="2743200"/>
            <a:ext cx="2199658" cy="3589338"/>
          </a:xfrm>
        </p:spPr>
        <p:txBody>
          <a:bodyPr/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8423432"/>
              </p:ext>
            </p:extLst>
          </p:nvPr>
        </p:nvGraphicFramePr>
        <p:xfrm>
          <a:off x="381000" y="4572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18A3D-6F4C-420E-945B-3921A6482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5718A3D-6F4C-420E-945B-3921A6482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5718A3D-6F4C-420E-945B-3921A6482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394024-F836-46E7-9083-7656059DB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96394024-F836-46E7-9083-7656059DB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96394024-F836-46E7-9083-7656059DB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8C0371-0A56-405A-B455-9C22B6990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A8C0371-0A56-405A-B455-9C22B6990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A8C0371-0A56-405A-B455-9C22B6990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826942-6758-47C9-B8E3-D0B625C7F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7826942-6758-47C9-B8E3-D0B625C7F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7826942-6758-47C9-B8E3-D0B625C7F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4CB1AA-E8D5-4577-8E92-0C2D7CBE4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54CB1AA-E8D5-4577-8E92-0C2D7CBE4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54CB1AA-E8D5-4577-8E92-0C2D7CBE4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7DA8A-4EE4-4E30-B23D-2DC0754D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237DA8A-4EE4-4E30-B23D-2DC0754D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237DA8A-4EE4-4E30-B23D-2DC0754D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C9DAE-FEDF-4748-9572-AED2552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27AC9DAE-FEDF-4748-9572-AED2552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7AC9DAE-FEDF-4748-9572-AED25525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4936F-A81B-423F-A389-44DEC141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C84936F-A81B-423F-A389-44DEC141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EC84936F-A81B-423F-A389-44DEC141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A6ACF-4EA7-4826-83F1-F5F21F94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40DA6ACF-4EA7-4826-83F1-F5F21F94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0DA6ACF-4EA7-4826-83F1-F5F21F94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85C1B5-B0DF-4D18-882F-A1D72A79E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A85C1B5-B0DF-4D18-882F-A1D72A79E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A85C1B5-B0DF-4D18-882F-A1D72A79E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489AC-127A-4B62-A6DD-E8B28B8B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C489AC-127A-4B62-A6DD-E8B28B8B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4C489AC-127A-4B62-A6DD-E8B28B8B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759C1B-5D63-4A25-86E0-988F9D94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6759C1B-5D63-4A25-86E0-988F9D94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6759C1B-5D63-4A25-86E0-988F9D94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6661C5-B4A5-4CFF-9CD4-A18DDC48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E6661C5-B4A5-4CFF-9CD4-A18DDC48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E6661C5-B4A5-4CFF-9CD4-A18DDC48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1CFB76-734A-4239-9C93-71790DEB7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F1CFB76-734A-4239-9C93-71790DEB7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F1CFB76-734A-4239-9C93-71790DEB7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1CE243-E8BA-40CA-94A6-8F38C7F9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981CE243-E8BA-40CA-94A6-8F38C7F9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81CE243-E8BA-40CA-94A6-8F38C7F9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418C3E-EE93-48C2-8E31-E5A41A037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9418C3E-EE93-48C2-8E31-E5A41A037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09418C3E-EE93-48C2-8E31-E5A41A037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AF0F2-2266-4537-853B-3232A5DE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045AF0F2-2266-4537-853B-3232A5DE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045AF0F2-2266-4537-853B-3232A5DE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FBBE0-A304-47CE-A7A5-473A4FC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97FBBE0-A304-47CE-A7A5-473A4FC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F97FBBE0-A304-47CE-A7A5-473A4FC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437376-C32A-4478-BE8F-6B6B4DD48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6437376-C32A-4478-BE8F-6B6B4DD48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6437376-C32A-4478-BE8F-6B6B4DD48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98F7A-FC4B-4101-A572-9200FC845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C9D98F7A-FC4B-4101-A572-9200FC845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9D98F7A-FC4B-4101-A572-9200FC845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33661-8002-4695-83FA-C9E87E11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CB33661-8002-4695-83FA-C9E87E11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CB33661-8002-4695-83FA-C9E87E11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EA21CA-3D4D-4D72-959C-FCAAD9596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6DEA21CA-3D4D-4D72-959C-FCAAD9596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6DEA21CA-3D4D-4D72-959C-FCAAD9596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1C4BE-69F1-4656-A35A-5D0137C5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2B01C4BE-69F1-4656-A35A-5D0137C5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2B01C4BE-69F1-4656-A35A-5D0137C5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9786"/>
              </p:ext>
            </p:extLst>
          </p:nvPr>
        </p:nvGraphicFramePr>
        <p:xfrm>
          <a:off x="533400" y="1142999"/>
          <a:ext cx="7924800" cy="2209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2026"/>
                <a:gridCol w="1150374"/>
                <a:gridCol w="2513781"/>
                <a:gridCol w="1448619"/>
              </a:tblGrid>
              <a:tr h="491067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                         </a:t>
                      </a:r>
                      <a:r>
                        <a:rPr lang="en-US" dirty="0" err="1" smtClean="0"/>
                        <a:t>প্রারম্ভিক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মূলধন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নির্ণয়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সম্পত্তিসমূহ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2276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প্রারম্ভিক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দায়সমূহ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প্রারম্ভিক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মূলধন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পাথর্ক্য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****</a:t>
                      </a:r>
                      <a:br>
                        <a:rPr lang="en-US" dirty="0" smtClean="0"/>
                      </a:br>
                      <a:r>
                        <a:rPr lang="en-US" u="sng" dirty="0" smtClean="0"/>
                        <a:t>****</a:t>
                      </a:r>
                    </a:p>
                    <a:p>
                      <a:pPr algn="ctr"/>
                      <a:r>
                        <a:rPr lang="en-US" u="sng" dirty="0" smtClean="0">
                          <a:effectLst/>
                        </a:rPr>
                        <a:t>****</a:t>
                      </a:r>
                      <a:endParaRPr lang="en-US" u="sng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প্রারম্ভিক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সম্পদসমূহ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****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u="sng" dirty="0" smtClean="0"/>
                        <a:t>****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09611"/>
              </p:ext>
            </p:extLst>
          </p:nvPr>
        </p:nvGraphicFramePr>
        <p:xfrm>
          <a:off x="609600" y="3581399"/>
          <a:ext cx="7924800" cy="22098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2026"/>
                <a:gridCol w="1150374"/>
                <a:gridCol w="2513781"/>
                <a:gridCol w="1448619"/>
              </a:tblGrid>
              <a:tr h="491067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                         </a:t>
                      </a:r>
                      <a:r>
                        <a:rPr lang="en-US" baseline="0" dirty="0" err="1" smtClean="0"/>
                        <a:t>সমাপনী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মূলধন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নির্ণয়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দায়সমূহ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সম্পত্তিসমূহ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227667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সমাপনী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দায়সমূহ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err="1" smtClean="0"/>
                        <a:t>সমাপনী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মূলধন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পাথর্ক্য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****</a:t>
                      </a:r>
                      <a:br>
                        <a:rPr lang="en-US" dirty="0" smtClean="0"/>
                      </a:br>
                      <a:r>
                        <a:rPr lang="en-US" u="sng" dirty="0" smtClean="0"/>
                        <a:t>****</a:t>
                      </a:r>
                    </a:p>
                    <a:p>
                      <a:pPr algn="ctr"/>
                      <a:r>
                        <a:rPr lang="en-US" u="sng" dirty="0" smtClean="0">
                          <a:effectLst/>
                        </a:rPr>
                        <a:t>****</a:t>
                      </a:r>
                      <a:endParaRPr lang="en-US" u="sng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সমাপনী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সম্পদসমূহ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****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u="sng" dirty="0" smtClean="0"/>
                        <a:t>****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1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438</TotalTime>
  <Words>373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একতরফা দাখিলার ক্ষেত্রসমূহ</vt:lpstr>
      <vt:lpstr>সংরক্ষিত বইসমূহ (একতরফা) 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309</cp:revision>
  <dcterms:created xsi:type="dcterms:W3CDTF">2006-08-16T00:00:00Z</dcterms:created>
  <dcterms:modified xsi:type="dcterms:W3CDTF">2020-05-30T10:06:46Z</dcterms:modified>
</cp:coreProperties>
</file>