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442A5-3564-4228-993B-C06BD4D5C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395AA5-B4FC-4707-91FA-58CA7E769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F90A2-6B31-4272-A40A-5FFFC8C54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EC56-0CA5-466F-BAFB-D0C2E62F757F}" type="datetimeFigureOut">
              <a:rPr lang="en-SG" smtClean="0"/>
              <a:t>25/5/2020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A19BF-AFE3-4FCE-9E56-6AFC0558C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99C13-D69D-49E0-99D6-F6BDD5EB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376-4F85-49E5-BE24-11498AB7C2E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220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A5A06-1B11-440C-862B-12B7BFD0E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CC59B7-11D0-4B69-B584-C056DFF4F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A212A-414D-4646-AF97-991DA363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EC56-0CA5-466F-BAFB-D0C2E62F757F}" type="datetimeFigureOut">
              <a:rPr lang="en-SG" smtClean="0"/>
              <a:t>25/5/2020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A2E99-527F-4A01-8799-9A1A91760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E3832-43B8-4F8D-8911-A6AACB3C5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376-4F85-49E5-BE24-11498AB7C2E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2445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D6F899-CF91-4F8F-BB24-F103CB2D4A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EAF30-CB1E-422A-840D-71130605C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7C105-02CC-46B6-8923-C61CA1032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EC56-0CA5-466F-BAFB-D0C2E62F757F}" type="datetimeFigureOut">
              <a:rPr lang="en-SG" smtClean="0"/>
              <a:t>25/5/2020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199A1-180F-4B91-9132-5D0E25B9A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B7D5A-3C01-45DC-BB68-B2D3FC3F1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376-4F85-49E5-BE24-11498AB7C2E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118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08129-BF82-4A0C-86AA-136CC4118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79C54-EA1B-4A92-9340-E8763D867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216E3-577C-48DE-86E8-8CD1FCC2F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EC56-0CA5-466F-BAFB-D0C2E62F757F}" type="datetimeFigureOut">
              <a:rPr lang="en-SG" smtClean="0"/>
              <a:t>25/5/2020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92678-2B73-4DB4-998F-1A0812D62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67393-063F-4D9D-BF55-DB643CE3B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376-4F85-49E5-BE24-11498AB7C2E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4493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16FC-4D56-4D2B-9345-3AA3FD8E9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667DA-9E27-4EC0-951E-BFBD90B71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051AA-E7A9-40B0-8181-C6ED04111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EC56-0CA5-466F-BAFB-D0C2E62F757F}" type="datetimeFigureOut">
              <a:rPr lang="en-SG" smtClean="0"/>
              <a:t>25/5/2020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C941E-2E2D-49D1-B504-FCCE40AC2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B492E-1128-4A18-9302-59487E01F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376-4F85-49E5-BE24-11498AB7C2E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3701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8C764-E820-4070-B37A-0BEB6109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1349C-B2FE-4937-9CE6-44E131D31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EB58E-FEAB-4553-95FF-0321FA045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170D1-F2FF-42E8-A471-27986316E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EC56-0CA5-466F-BAFB-D0C2E62F757F}" type="datetimeFigureOut">
              <a:rPr lang="en-SG" smtClean="0"/>
              <a:t>25/5/2020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BE705-8BCC-4A4B-A038-62AC14933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1A161-75B8-408D-9579-083180FBC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376-4F85-49E5-BE24-11498AB7C2E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8192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5069D-7D08-486F-8315-83EACA644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9A196-6DCB-45FF-8EED-36FCBFD68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7A613-299C-4640-B2FF-8285524EA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FD5FE8-605A-4439-B374-FFF1ECDED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FC03D5-1974-4EDC-9B97-1A3AF642A0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F3866E-52FA-4473-BCC7-752943560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EC56-0CA5-466F-BAFB-D0C2E62F757F}" type="datetimeFigureOut">
              <a:rPr lang="en-SG" smtClean="0"/>
              <a:t>25/5/2020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875224-94CC-4785-8A68-DBBEE7368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85FA6F-B916-4427-9BB1-1BE8D57BB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376-4F85-49E5-BE24-11498AB7C2E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61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2FAC1-1650-4B71-836E-A91D0FA6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F65DB8-61CC-4CF9-BFAE-BE9093045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EC56-0CA5-466F-BAFB-D0C2E62F757F}" type="datetimeFigureOut">
              <a:rPr lang="en-SG" smtClean="0"/>
              <a:t>25/5/2020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895DDC-333E-4ACB-872F-29DF2C909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DD49CA-3C1B-4718-BF73-894B12B5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376-4F85-49E5-BE24-11498AB7C2E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882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75CFC1-17B4-4270-9268-FCA64C15E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EC56-0CA5-466F-BAFB-D0C2E62F757F}" type="datetimeFigureOut">
              <a:rPr lang="en-SG" smtClean="0"/>
              <a:t>25/5/2020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CAD991-7D9F-49B2-A005-972742A2A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B3EA0-D814-4873-A85C-945D971E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376-4F85-49E5-BE24-11498AB7C2E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777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E5D8E-F221-419A-A098-0B7EFA77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97A20-CFC7-41A8-A582-E8C202C85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B3ABA-DE6F-4672-9CAF-1BAFBEC4A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0239F8-CE00-4F1D-B46C-524C2531B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EC56-0CA5-466F-BAFB-D0C2E62F757F}" type="datetimeFigureOut">
              <a:rPr lang="en-SG" smtClean="0"/>
              <a:t>25/5/2020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0B409-F730-448E-BD24-804D7602A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E791C-08D9-4B96-AFB9-C92D56D39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376-4F85-49E5-BE24-11498AB7C2E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64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0546E-09F3-4877-AE3B-22CAAC634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1EE183-C289-443E-B593-A47AAE121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2ADFA-9738-405D-B9E8-0F2BAC5C6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1FC79-BACE-458A-9A55-F8C131B50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EC56-0CA5-466F-BAFB-D0C2E62F757F}" type="datetimeFigureOut">
              <a:rPr lang="en-SG" smtClean="0"/>
              <a:t>25/5/2020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1C18A-0566-4580-84B8-8BC8B7107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09476-F70F-4234-848C-E683FA857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376-4F85-49E5-BE24-11498AB7C2E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5935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5603FD-22C4-4E68-B825-E2A9776C4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E7569-D870-428B-8DE5-10A4AEFF3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78748-8870-4B6B-B6D4-C991C29060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5EC56-0CA5-466F-BAFB-D0C2E62F757F}" type="datetimeFigureOut">
              <a:rPr lang="en-SG" smtClean="0"/>
              <a:t>25/5/2020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59BDB-6298-4ECE-A997-3761CC683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EC12-4100-4B95-9548-CFD8BC40C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E9376-4F85-49E5-BE24-11498AB7C2E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091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34C4BD-3AE3-4C62-8E1B-B7D97B84AB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0680" y="1887792"/>
            <a:ext cx="5968185" cy="44761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E45318-0E72-4191-917E-4B76C6FD2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863" y="584868"/>
            <a:ext cx="4535817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0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46E3FE-F112-4B9C-BB88-2E08C7491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613" y="884903"/>
            <a:ext cx="7688826" cy="554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6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826F71-E169-4B19-B0A0-C8B10DE47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347" y="580103"/>
            <a:ext cx="8239433" cy="553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26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831E81-3EF9-46B8-BA2C-8FDF5A3CA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489" y="471948"/>
            <a:ext cx="8101781" cy="563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6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E18F31-999B-4F1C-8497-975DFED03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413" y="725129"/>
            <a:ext cx="7688825" cy="540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4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4B9C49-5C37-4F52-AA57-80BF461D7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65" y="462116"/>
            <a:ext cx="7914967" cy="546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8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551385-FEE0-44B5-8702-639FDA387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329" y="530943"/>
            <a:ext cx="7806813" cy="561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3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678DA2-121A-46DE-AE7E-A54821FD7C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4311" y="1700980"/>
            <a:ext cx="9203378" cy="38837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83521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589702-5F4F-45B4-A538-6C62972EA2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936" y="1558702"/>
            <a:ext cx="3382296" cy="2070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727E44-11E5-4274-A7C8-E3C5AF164F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030" y="4354033"/>
            <a:ext cx="9543989" cy="1120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D0FE0B-A863-465D-BB3C-BDBAB52FBBC1}"/>
              </a:ext>
            </a:extLst>
          </p:cNvPr>
          <p:cNvSpPr txBox="1"/>
          <p:nvPr/>
        </p:nvSpPr>
        <p:spPr>
          <a:xfrm>
            <a:off x="4159045" y="671925"/>
            <a:ext cx="4208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Calisto MT" panose="02040603050505030304" pitchFamily="18" charset="0"/>
              </a:rPr>
              <a:t>বাড়ীর কাজ</a:t>
            </a:r>
            <a:endParaRPr lang="en-SG" sz="4000" dirty="0">
              <a:latin typeface="Calisto MT" panose="0204060305050503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2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1A41AB-76A7-487B-8508-1065F2CB4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658" y="911942"/>
            <a:ext cx="7462683" cy="5034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994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A5739D-29F8-4F69-91E2-7D3602881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607" y="2258466"/>
            <a:ext cx="5639289" cy="23410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DA0BB8-65F0-4895-B9F6-C91E5A0F5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213" y="417314"/>
            <a:ext cx="1413148" cy="18411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1DCBA4-1319-47E9-82B8-483BD4B683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361" y="334981"/>
            <a:ext cx="3896272" cy="19234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498FE7-4A74-46B3-9F84-EB6DD012A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361" y="376147"/>
            <a:ext cx="1140051" cy="1841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AAAE2B-1DCF-4857-B041-68888F10CD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1290" y="4640700"/>
            <a:ext cx="4227872" cy="2001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419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9C7F0C-7B8B-4E5C-94D0-0C09799AD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572" y="841635"/>
            <a:ext cx="3767655" cy="2402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3B3664-DEE9-42DF-A611-3038EA6A6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542" y="841635"/>
            <a:ext cx="3840813" cy="23410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409864-4BE8-4A58-A7D1-D1863A954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704" y="3429000"/>
            <a:ext cx="3822523" cy="2462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3C40AF-2296-462F-B477-BE172DEA9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542" y="3243667"/>
            <a:ext cx="3840813" cy="24629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8FFE3A-7EA9-4D14-AA0F-86BF7F0FAD37}"/>
              </a:ext>
            </a:extLst>
          </p:cNvPr>
          <p:cNvSpPr/>
          <p:nvPr/>
        </p:nvSpPr>
        <p:spPr>
          <a:xfrm>
            <a:off x="1671483" y="656302"/>
            <a:ext cx="8613059" cy="54790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8B36B5-EEB5-42C8-99EF-7767E6E6ED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1308" y="83228"/>
            <a:ext cx="6962235" cy="5730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8A8F68-C931-4485-839B-EE11CF2C5B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6465" y="6202391"/>
            <a:ext cx="5499069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7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0CB437-F358-49C0-AC91-5A5ED5D02C1F}"/>
              </a:ext>
            </a:extLst>
          </p:cNvPr>
          <p:cNvSpPr/>
          <p:nvPr/>
        </p:nvSpPr>
        <p:spPr>
          <a:xfrm>
            <a:off x="1592826" y="727587"/>
            <a:ext cx="8819535" cy="56732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9DC590-8F32-46C5-87FC-2EA4EC549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626" y="943897"/>
            <a:ext cx="8209935" cy="527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1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A6FFEB-E768-4BFB-A62A-08CE33255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0141" y="776749"/>
            <a:ext cx="7354529" cy="4935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356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013DCF-63A8-4C0F-8906-834B7A30DA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6" t="7104" b="5537"/>
          <a:stretch/>
        </p:blipFill>
        <p:spPr>
          <a:xfrm>
            <a:off x="981331" y="2920181"/>
            <a:ext cx="9545779" cy="26350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050EA1-3C79-4558-A1C1-116AA445B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077" y="1509252"/>
            <a:ext cx="2030144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7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6B8EE1-A3D9-4CE8-BD74-61C0EC850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960" y="1081550"/>
            <a:ext cx="3781725" cy="36772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E81999-40D4-4446-917D-9183EDA1F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316" y="1081550"/>
            <a:ext cx="4377069" cy="36772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FC567E-B0A6-4891-B6B8-1D82363BB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914" y="379598"/>
            <a:ext cx="6492803" cy="5730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CED129-C0F4-4132-8A44-030A0D2A4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4891" y="4907358"/>
            <a:ext cx="4182218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1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756128-0948-4D78-9A84-6FECFF89B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03" y="648929"/>
            <a:ext cx="4738710" cy="4159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71879C-847E-41E1-BB79-54A7C4F26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534" y="648929"/>
            <a:ext cx="4012679" cy="41590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95B467-35A6-4FE3-8B2E-4BAD8961C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072" y="4935552"/>
            <a:ext cx="3737172" cy="1018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891EE4-6A60-471F-8122-6170243C23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791" y="4730125"/>
            <a:ext cx="3895682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4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657592-E291-4288-87A4-F7B2D521F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195" y="806245"/>
            <a:ext cx="6685934" cy="545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1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Microsoft PowerPoint Presentation</Template>
  <TotalTime>110</TotalTime>
  <Words>2</Words>
  <Application>Microsoft Office PowerPoint</Application>
  <PresentationFormat>Widescreen</PresentationFormat>
  <Paragraphs>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Calisto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56</cp:revision>
  <dcterms:created xsi:type="dcterms:W3CDTF">2020-05-25T11:42:55Z</dcterms:created>
  <dcterms:modified xsi:type="dcterms:W3CDTF">2020-05-25T17:49:28Z</dcterms:modified>
</cp:coreProperties>
</file>