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2" r:id="rId7"/>
    <p:sldId id="259" r:id="rId8"/>
    <p:sldId id="263" r:id="rId9"/>
    <p:sldId id="261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F054B"/>
    <a:srgbClr val="BD3E31"/>
    <a:srgbClr val="003300"/>
    <a:srgbClr val="234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B086-4925-4CD5-BAED-1C507C7F0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6488A-30C1-4610-9AD8-7F16C07DE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E38AA-76B8-4BF3-9653-CED02DCF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00E07-A6D6-41E8-B1FF-4AC55510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79406-8004-48A4-80FD-64BE64B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557E-081F-485E-93EB-A3FADF26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CA024-6D32-4DE8-9725-98B3AB68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6D2B9-5993-41C4-AA49-F4AA3CD8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A1771-966E-461A-A9AF-877EB4C1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647AF-B1BE-4132-8C87-932860A0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0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5E54F-83F5-4F89-B7FF-F3906225D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4C6FD-68C7-4AE2-AD05-A5FC3A5AA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06847-5567-49B9-890B-0038B9E1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AB9EA-BA28-4FF9-9F60-660D5679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1262-1F55-455D-ABB8-976674ED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3751-9DE5-4B02-B36F-79D170B8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46A7-ED89-4D8C-B8E6-3EBD2A917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0032B-0AB6-4426-BFFA-E99E3D71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32F8D-AEEC-4CC0-8037-23A26ED0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455B0-20CF-4234-9965-3A880CD1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3DC2-797D-42BA-BFE0-8AD90076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AD926-9EC6-49C6-A184-54CA905F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4AC4-2E2B-4634-AD58-82B62078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A228E-F9A5-4824-A5E8-6A81E563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B279B-2310-4F86-AE4A-F95262DA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A350-0CAE-403B-AFA8-C06056C05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ACAD-FECE-4B1C-B5B2-B5339D866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33E33-2287-4266-B0FB-74E5E2A8A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5E7EC-6493-449E-97DF-C6C3064E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C9DE9-0552-4A90-B821-37604475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28E16-5A60-4640-B5D5-174B229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6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FEFC-AE2A-4A48-8EDE-D2AB69B2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FD3AE-D62F-4353-BEE7-FDAEF6F58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C2CF4-3B8E-45D4-9301-327A1268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A93F2-FD78-4422-946E-997A405E2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BE46-AB9D-4BF2-A01F-320706CE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F1606-C705-46BB-8B0F-6EF0540C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4DF1D-377A-4D48-B598-FB9803A8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F9823-7EC2-4B47-92A8-AFC47874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3180-1146-4909-8AC3-E4C3C91C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83318-1096-419A-A220-3E9E8AEA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1AD1A-6BC1-4C8F-A0B7-84139240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C6C93-5003-4447-9AEC-42EC2A03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3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D40DB6-3202-4333-9B68-A50809C385AD}"/>
              </a:ext>
            </a:extLst>
          </p:cNvPr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10BE-663B-4AD6-8AC5-7E130DA9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3D00-E40B-4327-B75D-ED6D6979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0847A-1416-47B8-829A-11F371741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4A59E-E599-4AC7-8719-122F2E00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7C225-6B09-4DC0-BFA2-0626A2AC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1140F-3377-4DD6-8753-D052DC93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8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674C-725C-440D-B415-85F7861E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F8003-7DA2-4DD5-B82F-34DBB80FD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21D34-5611-4105-981B-EF7C8756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72BAE-ED21-452D-BF6F-6920A128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DA5D6-83C0-4DFB-9E73-FEAA14A2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E3989-A9C6-46FF-8226-3B202408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A1E9E-9A93-4BBF-BBBA-9883BBA0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ED01F-2AE8-401D-A945-2D4BF06A0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EC78B-E1A8-4A1A-B7B0-EB39BEA19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58C5B-99EF-46E8-823B-2CAA8356AA6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8292C-D8C7-4BAB-AEA7-5A42310D9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A791-C6CA-42B7-8C4D-E4DF84815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183E-279B-46BE-9320-A4C02F10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0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ahimatgps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2E2A4D19-842B-4F1A-9494-AC3EE0033B94}"/>
              </a:ext>
            </a:extLst>
          </p:cNvPr>
          <p:cNvSpPr/>
          <p:nvPr/>
        </p:nvSpPr>
        <p:spPr>
          <a:xfrm>
            <a:off x="56273" y="0"/>
            <a:ext cx="9045526" cy="6857999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77EA6-679C-42A5-B16C-A2B86BBB2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843" r="4669" b="4361"/>
          <a:stretch/>
        </p:blipFill>
        <p:spPr>
          <a:xfrm>
            <a:off x="886265" y="888905"/>
            <a:ext cx="7315199" cy="5080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A918DA-2D6B-4665-A39D-5761CD420CC3}"/>
              </a:ext>
            </a:extLst>
          </p:cNvPr>
          <p:cNvSpPr txBox="1"/>
          <p:nvPr/>
        </p:nvSpPr>
        <p:spPr>
          <a:xfrm>
            <a:off x="942536" y="0"/>
            <a:ext cx="71378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5400" spc="-150" dirty="0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2412F7-4819-46A0-A868-69400C358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64223" y="62928"/>
            <a:ext cx="1365824" cy="1301638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4B7E3E-21C4-4232-9070-00312A2DFB00}"/>
              </a:ext>
            </a:extLst>
          </p:cNvPr>
          <p:cNvSpPr/>
          <p:nvPr/>
        </p:nvSpPr>
        <p:spPr>
          <a:xfrm>
            <a:off x="2044746" y="428947"/>
            <a:ext cx="5509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79D5F9-97A3-4968-96B1-FB50939948EB}"/>
              </a:ext>
            </a:extLst>
          </p:cNvPr>
          <p:cNvGrpSpPr/>
          <p:nvPr/>
        </p:nvGrpSpPr>
        <p:grpSpPr>
          <a:xfrm>
            <a:off x="7976382" y="15109"/>
            <a:ext cx="1215938" cy="1301639"/>
            <a:chOff x="7289284" y="141721"/>
            <a:chExt cx="1762358" cy="1873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94452A-5705-4783-8CAF-6BAA1D042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663CAA-6943-4ABE-8947-DCA404F68339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29201E9-5930-46C3-BA53-E26BFFA8252B}"/>
              </a:ext>
            </a:extLst>
          </p:cNvPr>
          <p:cNvSpPr/>
          <p:nvPr/>
        </p:nvSpPr>
        <p:spPr>
          <a:xfrm>
            <a:off x="318068" y="4962378"/>
            <a:ext cx="8707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২৮শে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ৌল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লগঞ্জ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ধলাই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্রেনে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অকুতোভয়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63672-6312-4E8F-B815-272E0E66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6" y="1882027"/>
            <a:ext cx="4627079" cy="25431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105369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0060C7E-A20E-42BF-AD8B-7A60BBF29BD4}"/>
              </a:ext>
            </a:extLst>
          </p:cNvPr>
          <p:cNvGrpSpPr/>
          <p:nvPr/>
        </p:nvGrpSpPr>
        <p:grpSpPr>
          <a:xfrm>
            <a:off x="4501822" y="1800668"/>
            <a:ext cx="3888638" cy="4421877"/>
            <a:chOff x="3166417" y="273063"/>
            <a:chExt cx="5571529" cy="7147714"/>
          </a:xfrm>
          <a:noFill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F93FCD-206F-4960-B7B0-0A018F71A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1" r="7905"/>
            <a:stretch/>
          </p:blipFill>
          <p:spPr>
            <a:xfrm>
              <a:off x="3166417" y="273063"/>
              <a:ext cx="5571529" cy="330563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280B03-98D1-46C1-8AF1-4472BC9AB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2" r="7198"/>
            <a:stretch/>
          </p:blipFill>
          <p:spPr>
            <a:xfrm>
              <a:off x="3166417" y="3572140"/>
              <a:ext cx="5571529" cy="384863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188337-9F9C-41CA-B873-85377EE8B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86491" y="71194"/>
            <a:ext cx="1453482" cy="1385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BA24D-CC54-4CE3-BDB3-FB8B593BF0C1}"/>
              </a:ext>
            </a:extLst>
          </p:cNvPr>
          <p:cNvGrpSpPr/>
          <p:nvPr/>
        </p:nvGrpSpPr>
        <p:grpSpPr>
          <a:xfrm>
            <a:off x="8047656" y="141102"/>
            <a:ext cx="1032122" cy="913975"/>
            <a:chOff x="7289284" y="141721"/>
            <a:chExt cx="1762358" cy="18732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DBB35B-1E06-4BBA-A0C6-C9806B64F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A18193-BBF7-4940-8A6F-1E2776670A2F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3D52DC-2900-4F0D-A217-DE55365399F4}"/>
              </a:ext>
            </a:extLst>
          </p:cNvPr>
          <p:cNvSpPr txBox="1"/>
          <p:nvPr/>
        </p:nvSpPr>
        <p:spPr>
          <a:xfrm rot="5400000">
            <a:off x="1295597" y="1947342"/>
            <a:ext cx="1846659" cy="4255980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পাঠ্যাংশটি কয়েকবার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 শিক্ষক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r-SA" sz="3600" b="1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B92DCA-A006-4F84-B476-F9817F8D203C}"/>
              </a:ext>
            </a:extLst>
          </p:cNvPr>
          <p:cNvSpPr/>
          <p:nvPr/>
        </p:nvSpPr>
        <p:spPr>
          <a:xfrm>
            <a:off x="2808656" y="518005"/>
            <a:ext cx="3970317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29A7F-05B9-4BCD-AE01-4547B3ECA8B4}"/>
              </a:ext>
            </a:extLst>
          </p:cNvPr>
          <p:cNvSpPr txBox="1"/>
          <p:nvPr/>
        </p:nvSpPr>
        <p:spPr>
          <a:xfrm>
            <a:off x="2606491" y="305494"/>
            <a:ext cx="38661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ar-SA" sz="320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F7CFA-070F-415E-9342-EFEE8579E2D4}"/>
              </a:ext>
            </a:extLst>
          </p:cNvPr>
          <p:cNvSpPr txBox="1"/>
          <p:nvPr/>
        </p:nvSpPr>
        <p:spPr>
          <a:xfrm>
            <a:off x="3043559" y="5474996"/>
            <a:ext cx="34290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ফলাবর্তন 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7BF992-0868-45DB-8EC2-443BA35AD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1"/>
          <a:stretch/>
        </p:blipFill>
        <p:spPr>
          <a:xfrm>
            <a:off x="947811" y="1709225"/>
            <a:ext cx="6910996" cy="34395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8440B1-7167-401D-B5E0-88E6EAD64B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86491" y="71194"/>
            <a:ext cx="1453482" cy="1385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5C19C2-3365-4A86-8F93-F71F043EAD2E}"/>
              </a:ext>
            </a:extLst>
          </p:cNvPr>
          <p:cNvGrpSpPr/>
          <p:nvPr/>
        </p:nvGrpSpPr>
        <p:grpSpPr>
          <a:xfrm>
            <a:off x="8047656" y="141102"/>
            <a:ext cx="1032122" cy="913975"/>
            <a:chOff x="7289284" y="141721"/>
            <a:chExt cx="1762358" cy="18732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E42484-F421-4F99-9258-75ACF2336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31AAE98-2A93-42BB-A03A-433F0D6930B0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0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B018E-8701-4AFA-88F2-8321B8D11FAF}"/>
              </a:ext>
            </a:extLst>
          </p:cNvPr>
          <p:cNvSpPr txBox="1"/>
          <p:nvPr/>
        </p:nvSpPr>
        <p:spPr>
          <a:xfrm>
            <a:off x="2306222" y="440616"/>
            <a:ext cx="45315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4B18B-E0A7-48AB-AA85-3A1B44856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86491" y="71194"/>
            <a:ext cx="1453482" cy="1385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32BD512-99C3-441D-B0CE-7C9F87D848BC}"/>
              </a:ext>
            </a:extLst>
          </p:cNvPr>
          <p:cNvGrpSpPr/>
          <p:nvPr/>
        </p:nvGrpSpPr>
        <p:grpSpPr>
          <a:xfrm>
            <a:off x="8047656" y="141102"/>
            <a:ext cx="1032122" cy="913975"/>
            <a:chOff x="7289284" y="141721"/>
            <a:chExt cx="1762358" cy="1873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097E8D-6C6D-429F-9D43-1EBBAC54A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79856BB-24A4-45A3-BAB0-F599CA690E63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E9DCA7-F354-456D-9D40-862C57BF1A8A}"/>
              </a:ext>
            </a:extLst>
          </p:cNvPr>
          <p:cNvSpPr txBox="1"/>
          <p:nvPr/>
        </p:nvSpPr>
        <p:spPr>
          <a:xfrm>
            <a:off x="433972" y="1694813"/>
            <a:ext cx="158092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C2E0C-A9C7-422B-9548-F5D38F506A71}"/>
              </a:ext>
            </a:extLst>
          </p:cNvPr>
          <p:cNvSpPr txBox="1"/>
          <p:nvPr/>
        </p:nvSpPr>
        <p:spPr>
          <a:xfrm>
            <a:off x="433972" y="2504514"/>
            <a:ext cx="159464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CAC06E-4C18-4C56-90E8-3C6F4B52734C}"/>
              </a:ext>
            </a:extLst>
          </p:cNvPr>
          <p:cNvSpPr txBox="1"/>
          <p:nvPr/>
        </p:nvSpPr>
        <p:spPr>
          <a:xfrm>
            <a:off x="433972" y="3341990"/>
            <a:ext cx="158057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66A509-45AD-418B-8B9A-1EADD5421CB5}"/>
              </a:ext>
            </a:extLst>
          </p:cNvPr>
          <p:cNvSpPr txBox="1"/>
          <p:nvPr/>
        </p:nvSpPr>
        <p:spPr>
          <a:xfrm>
            <a:off x="628649" y="4989168"/>
            <a:ext cx="15776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63D48-8068-4AA6-B2F2-63F350B653BF}"/>
              </a:ext>
            </a:extLst>
          </p:cNvPr>
          <p:cNvSpPr txBox="1"/>
          <p:nvPr/>
        </p:nvSpPr>
        <p:spPr>
          <a:xfrm>
            <a:off x="433972" y="4237418"/>
            <a:ext cx="158057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বিস্ফোরিত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B54128-7006-4CF4-85DB-3BEEDE1CA8DC}"/>
              </a:ext>
            </a:extLst>
          </p:cNvPr>
          <p:cNvSpPr txBox="1"/>
          <p:nvPr/>
        </p:nvSpPr>
        <p:spPr>
          <a:xfrm>
            <a:off x="433972" y="5145858"/>
            <a:ext cx="156364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সর্তক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171DB4-37E6-4FCB-93AC-6096AEEFF03C}"/>
              </a:ext>
            </a:extLst>
          </p:cNvPr>
          <p:cNvSpPr txBox="1"/>
          <p:nvPr/>
        </p:nvSpPr>
        <p:spPr>
          <a:xfrm>
            <a:off x="405837" y="6019712"/>
            <a:ext cx="1587971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অকুতোভয়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BB341D-6DDE-47C8-AC93-994A00CA098E}"/>
              </a:ext>
            </a:extLst>
          </p:cNvPr>
          <p:cNvSpPr/>
          <p:nvPr/>
        </p:nvSpPr>
        <p:spPr>
          <a:xfrm>
            <a:off x="2139608" y="1885071"/>
            <a:ext cx="1624088" cy="301324"/>
          </a:xfrm>
          <a:prstGeom prst="rightArrow">
            <a:avLst>
              <a:gd name="adj1" fmla="val 50000"/>
              <a:gd name="adj2" fmla="val 916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4213D1-58BC-4AFC-88F8-384D3C9C980C}"/>
              </a:ext>
            </a:extLst>
          </p:cNvPr>
          <p:cNvSpPr txBox="1"/>
          <p:nvPr/>
        </p:nvSpPr>
        <p:spPr>
          <a:xfrm>
            <a:off x="3848104" y="1712567"/>
            <a:ext cx="50145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বীরত্বের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7C755A-E028-4BB1-8488-1FF98571C522}"/>
              </a:ext>
            </a:extLst>
          </p:cNvPr>
          <p:cNvSpPr txBox="1"/>
          <p:nvPr/>
        </p:nvSpPr>
        <p:spPr>
          <a:xfrm>
            <a:off x="3871544" y="2517238"/>
            <a:ext cx="1722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1276DEF-AE1D-44FC-BE5B-E98839B5BE1B}"/>
              </a:ext>
            </a:extLst>
          </p:cNvPr>
          <p:cNvSpPr/>
          <p:nvPr/>
        </p:nvSpPr>
        <p:spPr>
          <a:xfrm>
            <a:off x="2165398" y="2656453"/>
            <a:ext cx="1577632" cy="301324"/>
          </a:xfrm>
          <a:prstGeom prst="rightArrow">
            <a:avLst>
              <a:gd name="adj1" fmla="val 50000"/>
              <a:gd name="adj2" fmla="val 916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83D35E6-E200-4119-9048-1515199D0256}"/>
              </a:ext>
            </a:extLst>
          </p:cNvPr>
          <p:cNvSpPr/>
          <p:nvPr/>
        </p:nvSpPr>
        <p:spPr>
          <a:xfrm>
            <a:off x="2177119" y="3470036"/>
            <a:ext cx="1577632" cy="301324"/>
          </a:xfrm>
          <a:prstGeom prst="rightArrow">
            <a:avLst>
              <a:gd name="adj1" fmla="val 50000"/>
              <a:gd name="adj2" fmla="val 916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5F2BBA-37F9-4CFE-86C1-0BE4329D9EC1}"/>
              </a:ext>
            </a:extLst>
          </p:cNvPr>
          <p:cNvSpPr txBox="1"/>
          <p:nvPr/>
        </p:nvSpPr>
        <p:spPr>
          <a:xfrm>
            <a:off x="3789484" y="3320979"/>
            <a:ext cx="27238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4145D10-C144-4C9B-977B-F84AD6B22766}"/>
              </a:ext>
            </a:extLst>
          </p:cNvPr>
          <p:cNvSpPr/>
          <p:nvPr/>
        </p:nvSpPr>
        <p:spPr>
          <a:xfrm>
            <a:off x="2160705" y="4396158"/>
            <a:ext cx="1577632" cy="301324"/>
          </a:xfrm>
          <a:prstGeom prst="rightArrow">
            <a:avLst>
              <a:gd name="adj1" fmla="val 50000"/>
              <a:gd name="adj2" fmla="val 916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68757-E091-40FD-B4DC-026719AB8CF0}"/>
              </a:ext>
            </a:extLst>
          </p:cNvPr>
          <p:cNvSpPr txBox="1"/>
          <p:nvPr/>
        </p:nvSpPr>
        <p:spPr>
          <a:xfrm>
            <a:off x="3871544" y="4218967"/>
            <a:ext cx="3865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চূর্ণ-বিচূর্ণ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2B70D3-71F4-4BCA-8778-3C6F2EF989DF}"/>
              </a:ext>
            </a:extLst>
          </p:cNvPr>
          <p:cNvSpPr txBox="1"/>
          <p:nvPr/>
        </p:nvSpPr>
        <p:spPr>
          <a:xfrm>
            <a:off x="3829341" y="5118427"/>
            <a:ext cx="23463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সাবধান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E5C28D0-75DF-4EB6-9C42-155FC1C6D296}"/>
              </a:ext>
            </a:extLst>
          </p:cNvPr>
          <p:cNvSpPr/>
          <p:nvPr/>
        </p:nvSpPr>
        <p:spPr>
          <a:xfrm>
            <a:off x="2160705" y="5261858"/>
            <a:ext cx="1577632" cy="301324"/>
          </a:xfrm>
          <a:prstGeom prst="rightArrow">
            <a:avLst>
              <a:gd name="adj1" fmla="val 50000"/>
              <a:gd name="adj2" fmla="val 916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069DBA4-29CF-47BA-A141-1C4327FFF4A4}"/>
              </a:ext>
            </a:extLst>
          </p:cNvPr>
          <p:cNvSpPr/>
          <p:nvPr/>
        </p:nvSpPr>
        <p:spPr>
          <a:xfrm>
            <a:off x="2115724" y="6131254"/>
            <a:ext cx="1577632" cy="301324"/>
          </a:xfrm>
          <a:prstGeom prst="rightArrow">
            <a:avLst>
              <a:gd name="adj1" fmla="val 50000"/>
              <a:gd name="adj2" fmla="val 916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22848C-7EA6-4F4F-A13F-703926561A51}"/>
              </a:ext>
            </a:extLst>
          </p:cNvPr>
          <p:cNvSpPr txBox="1"/>
          <p:nvPr/>
        </p:nvSpPr>
        <p:spPr>
          <a:xfrm>
            <a:off x="3871544" y="5939923"/>
            <a:ext cx="19665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62B37-6B1C-4B04-852C-CF3CA199FE99}"/>
              </a:ext>
            </a:extLst>
          </p:cNvPr>
          <p:cNvSpPr txBox="1"/>
          <p:nvPr/>
        </p:nvSpPr>
        <p:spPr>
          <a:xfrm>
            <a:off x="3183989" y="80181"/>
            <a:ext cx="212989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dirty="0"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E265E-1C55-4E1A-9715-5B973186063B}"/>
              </a:ext>
            </a:extLst>
          </p:cNvPr>
          <p:cNvSpPr txBox="1"/>
          <p:nvPr/>
        </p:nvSpPr>
        <p:spPr>
          <a:xfrm>
            <a:off x="1256715" y="850588"/>
            <a:ext cx="66456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E4EA49-45DD-4D62-AFDB-4EC03D14880C}"/>
              </a:ext>
            </a:extLst>
          </p:cNvPr>
          <p:cNvGrpSpPr/>
          <p:nvPr/>
        </p:nvGrpSpPr>
        <p:grpSpPr>
          <a:xfrm>
            <a:off x="1572125" y="1454392"/>
            <a:ext cx="6031833" cy="66613"/>
            <a:chOff x="982392" y="1728281"/>
            <a:chExt cx="7284717" cy="164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3E17B48-437D-4C8D-8BB2-FAC0687E7A45}"/>
                </a:ext>
              </a:extLst>
            </p:cNvPr>
            <p:cNvCxnSpPr>
              <a:cxnSpLocks/>
            </p:cNvCxnSpPr>
            <p:nvPr/>
          </p:nvCxnSpPr>
          <p:spPr>
            <a:xfrm>
              <a:off x="984738" y="1736075"/>
              <a:ext cx="7272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0B9A93-07E4-40DD-83D2-A9998F5CBAB3}"/>
                </a:ext>
              </a:extLst>
            </p:cNvPr>
            <p:cNvCxnSpPr>
              <a:cxnSpLocks/>
            </p:cNvCxnSpPr>
            <p:nvPr/>
          </p:nvCxnSpPr>
          <p:spPr>
            <a:xfrm>
              <a:off x="982392" y="1728281"/>
              <a:ext cx="72729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DE8091-6234-4DC1-B8F6-D324457EAEC9}"/>
                </a:ext>
              </a:extLst>
            </p:cNvPr>
            <p:cNvCxnSpPr>
              <a:cxnSpLocks/>
            </p:cNvCxnSpPr>
            <p:nvPr/>
          </p:nvCxnSpPr>
          <p:spPr>
            <a:xfrm>
              <a:off x="994112" y="1744763"/>
              <a:ext cx="72729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498A359-023B-445D-9555-755BB087A4F0}"/>
              </a:ext>
            </a:extLst>
          </p:cNvPr>
          <p:cNvGrpSpPr>
            <a:grpSpLocks/>
          </p:cNvGrpSpPr>
          <p:nvPr/>
        </p:nvGrpSpPr>
        <p:grpSpPr>
          <a:xfrm>
            <a:off x="321118" y="3685639"/>
            <a:ext cx="1737360" cy="877134"/>
            <a:chOff x="321118" y="3333944"/>
            <a:chExt cx="1744488" cy="877134"/>
          </a:xfrm>
        </p:grpSpPr>
        <p:sp>
          <p:nvSpPr>
            <p:cNvPr id="44" name="Flowchart: Alternate Process 43">
              <a:extLst>
                <a:ext uri="{FF2B5EF4-FFF2-40B4-BE49-F238E27FC236}">
                  <a16:creationId xmlns:a16="http://schemas.microsoft.com/office/drawing/2014/main" id="{3CB81835-BF46-467C-994D-0829BEC99A15}"/>
                </a:ext>
              </a:extLst>
            </p:cNvPr>
            <p:cNvSpPr/>
            <p:nvPr/>
          </p:nvSpPr>
          <p:spPr>
            <a:xfrm>
              <a:off x="447822" y="3333944"/>
              <a:ext cx="1617784" cy="87713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910CBF-1047-4D23-B1E1-4A73C50C67A2}"/>
                </a:ext>
              </a:extLst>
            </p:cNvPr>
            <p:cNvSpPr txBox="1"/>
            <p:nvPr/>
          </p:nvSpPr>
          <p:spPr>
            <a:xfrm>
              <a:off x="321118" y="3488762"/>
              <a:ext cx="171869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বীরশ্রেষ্ঠ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3600" b="1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4FC8E53-8255-4D03-B75E-29F1CD249AE5}"/>
              </a:ext>
            </a:extLst>
          </p:cNvPr>
          <p:cNvGrpSpPr>
            <a:grpSpLocks/>
          </p:cNvGrpSpPr>
          <p:nvPr/>
        </p:nvGrpSpPr>
        <p:grpSpPr>
          <a:xfrm>
            <a:off x="3415648" y="3734055"/>
            <a:ext cx="1737360" cy="877134"/>
            <a:chOff x="310409" y="4692767"/>
            <a:chExt cx="1729406" cy="877134"/>
          </a:xfrm>
        </p:grpSpPr>
        <p:sp>
          <p:nvSpPr>
            <p:cNvPr id="47" name="Flowchart: Alternate Process 46">
              <a:extLst>
                <a:ext uri="{FF2B5EF4-FFF2-40B4-BE49-F238E27FC236}">
                  <a16:creationId xmlns:a16="http://schemas.microsoft.com/office/drawing/2014/main" id="{B6EA1A4B-0DB3-43CD-AAE6-AE67E1DC3781}"/>
                </a:ext>
              </a:extLst>
            </p:cNvPr>
            <p:cNvSpPr/>
            <p:nvPr/>
          </p:nvSpPr>
          <p:spPr>
            <a:xfrm>
              <a:off x="422031" y="4692767"/>
              <a:ext cx="1617784" cy="87713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A12867-2AFB-4A91-81EB-6377CF5062AD}"/>
                </a:ext>
              </a:extLst>
            </p:cNvPr>
            <p:cNvSpPr txBox="1"/>
            <p:nvPr/>
          </p:nvSpPr>
          <p:spPr>
            <a:xfrm>
              <a:off x="310409" y="4816885"/>
              <a:ext cx="172940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স্তব্ধ</a:t>
              </a:r>
              <a:r>
                <a:rPr lang="bn-BD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3600" b="1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4C258EF-1EE7-451C-B68C-C88E8E1FC3C6}"/>
              </a:ext>
            </a:extLst>
          </p:cNvPr>
          <p:cNvGrpSpPr>
            <a:grpSpLocks/>
          </p:cNvGrpSpPr>
          <p:nvPr/>
        </p:nvGrpSpPr>
        <p:grpSpPr>
          <a:xfrm>
            <a:off x="3415648" y="2120883"/>
            <a:ext cx="1737360" cy="877134"/>
            <a:chOff x="6933032" y="1897472"/>
            <a:chExt cx="1617784" cy="877134"/>
          </a:xfrm>
        </p:grpSpPr>
        <p:sp>
          <p:nvSpPr>
            <p:cNvPr id="43" name="Flowchart: Alternate Process 42">
              <a:extLst>
                <a:ext uri="{FF2B5EF4-FFF2-40B4-BE49-F238E27FC236}">
                  <a16:creationId xmlns:a16="http://schemas.microsoft.com/office/drawing/2014/main" id="{4D62909F-675B-4FF5-8123-B29BC08213C8}"/>
                </a:ext>
              </a:extLst>
            </p:cNvPr>
            <p:cNvSpPr/>
            <p:nvPr/>
          </p:nvSpPr>
          <p:spPr>
            <a:xfrm>
              <a:off x="6933032" y="1897472"/>
              <a:ext cx="1617784" cy="87713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7C3B26-785B-4F93-A20B-BFE5C172174E}"/>
                </a:ext>
              </a:extLst>
            </p:cNvPr>
            <p:cNvSpPr txBox="1"/>
            <p:nvPr/>
          </p:nvSpPr>
          <p:spPr>
            <a:xfrm>
              <a:off x="7080743" y="2061444"/>
              <a:ext cx="132236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রাষ্ট্রীয়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3600" b="1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5F85E83-FB1F-4AFC-96EA-8EC227471ADD}"/>
              </a:ext>
            </a:extLst>
          </p:cNvPr>
          <p:cNvGrpSpPr>
            <a:grpSpLocks/>
          </p:cNvGrpSpPr>
          <p:nvPr/>
        </p:nvGrpSpPr>
        <p:grpSpPr>
          <a:xfrm>
            <a:off x="422031" y="2124842"/>
            <a:ext cx="1737360" cy="877134"/>
            <a:chOff x="3568783" y="4687276"/>
            <a:chExt cx="1617784" cy="877134"/>
          </a:xfrm>
        </p:grpSpPr>
        <p:sp>
          <p:nvSpPr>
            <p:cNvPr id="48" name="Flowchart: Alternate Process 47">
              <a:extLst>
                <a:ext uri="{FF2B5EF4-FFF2-40B4-BE49-F238E27FC236}">
                  <a16:creationId xmlns:a16="http://schemas.microsoft.com/office/drawing/2014/main" id="{123280AE-73C1-47BC-A07B-B9A266AFBB3B}"/>
                </a:ext>
              </a:extLst>
            </p:cNvPr>
            <p:cNvSpPr/>
            <p:nvPr/>
          </p:nvSpPr>
          <p:spPr>
            <a:xfrm>
              <a:off x="3568783" y="4687276"/>
              <a:ext cx="1617784" cy="87713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E67C0D-3633-4351-8F3A-83EDE1B83176}"/>
                </a:ext>
              </a:extLst>
            </p:cNvPr>
            <p:cNvSpPr txBox="1"/>
            <p:nvPr/>
          </p:nvSpPr>
          <p:spPr>
            <a:xfrm>
              <a:off x="3621005" y="4816884"/>
              <a:ext cx="15133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বাঙ্কার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3600" b="1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782E36-F4FC-4C78-8610-C19080B5192D}"/>
              </a:ext>
            </a:extLst>
          </p:cNvPr>
          <p:cNvGrpSpPr>
            <a:grpSpLocks/>
          </p:cNvGrpSpPr>
          <p:nvPr/>
        </p:nvGrpSpPr>
        <p:grpSpPr>
          <a:xfrm>
            <a:off x="6798307" y="5364707"/>
            <a:ext cx="1737360" cy="877134"/>
            <a:chOff x="3415648" y="3285373"/>
            <a:chExt cx="1718697" cy="877134"/>
          </a:xfrm>
        </p:grpSpPr>
        <p:sp>
          <p:nvSpPr>
            <p:cNvPr id="45" name="Flowchart: Alternate Process 44">
              <a:extLst>
                <a:ext uri="{FF2B5EF4-FFF2-40B4-BE49-F238E27FC236}">
                  <a16:creationId xmlns:a16="http://schemas.microsoft.com/office/drawing/2014/main" id="{76682CBE-5D37-4354-92A6-4A4547D889B3}"/>
                </a:ext>
              </a:extLst>
            </p:cNvPr>
            <p:cNvSpPr/>
            <p:nvPr/>
          </p:nvSpPr>
          <p:spPr>
            <a:xfrm>
              <a:off x="3512235" y="3285373"/>
              <a:ext cx="1617784" cy="87713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B4EA95-1D10-487E-A1FE-C5B957B84DED}"/>
                </a:ext>
              </a:extLst>
            </p:cNvPr>
            <p:cNvSpPr txBox="1"/>
            <p:nvPr/>
          </p:nvSpPr>
          <p:spPr>
            <a:xfrm>
              <a:off x="3415648" y="3394229"/>
              <a:ext cx="171869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রেজিমেন্ট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3600" b="1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B9D3D1-AF8D-4CF1-9073-347285A7FD82}"/>
              </a:ext>
            </a:extLst>
          </p:cNvPr>
          <p:cNvGrpSpPr>
            <a:grpSpLocks/>
          </p:cNvGrpSpPr>
          <p:nvPr/>
        </p:nvGrpSpPr>
        <p:grpSpPr>
          <a:xfrm>
            <a:off x="6942685" y="3711993"/>
            <a:ext cx="1737360" cy="877134"/>
            <a:chOff x="7025163" y="4649557"/>
            <a:chExt cx="1753493" cy="877134"/>
          </a:xfrm>
        </p:grpSpPr>
        <p:sp>
          <p:nvSpPr>
            <p:cNvPr id="49" name="Flowchart: Alternate Process 48">
              <a:extLst>
                <a:ext uri="{FF2B5EF4-FFF2-40B4-BE49-F238E27FC236}">
                  <a16:creationId xmlns:a16="http://schemas.microsoft.com/office/drawing/2014/main" id="{6E84AC62-CB90-48A0-872D-B2D5899025FE}"/>
                </a:ext>
              </a:extLst>
            </p:cNvPr>
            <p:cNvSpPr/>
            <p:nvPr/>
          </p:nvSpPr>
          <p:spPr>
            <a:xfrm>
              <a:off x="7025163" y="4649557"/>
              <a:ext cx="1617784" cy="87713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A412B7-E3A9-4323-B7CE-E23708AB5061}"/>
                </a:ext>
              </a:extLst>
            </p:cNvPr>
            <p:cNvSpPr txBox="1"/>
            <p:nvPr/>
          </p:nvSpPr>
          <p:spPr>
            <a:xfrm>
              <a:off x="7049249" y="4833456"/>
              <a:ext cx="172940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বুদ্ধিজীবী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3600" b="1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9F88BEB-BDB2-4CDA-AD5F-BDF085FA2F1A}"/>
              </a:ext>
            </a:extLst>
          </p:cNvPr>
          <p:cNvGrpSpPr>
            <a:grpSpLocks/>
          </p:cNvGrpSpPr>
          <p:nvPr/>
        </p:nvGrpSpPr>
        <p:grpSpPr>
          <a:xfrm>
            <a:off x="338037" y="5369730"/>
            <a:ext cx="1905248" cy="877134"/>
            <a:chOff x="6833033" y="3184473"/>
            <a:chExt cx="1837354" cy="877134"/>
          </a:xfrm>
        </p:grpSpPr>
        <p:sp>
          <p:nvSpPr>
            <p:cNvPr id="46" name="Flowchart: Alternate Process 45">
              <a:extLst>
                <a:ext uri="{FF2B5EF4-FFF2-40B4-BE49-F238E27FC236}">
                  <a16:creationId xmlns:a16="http://schemas.microsoft.com/office/drawing/2014/main" id="{F74194F0-88FA-49AD-B704-752299529776}"/>
                </a:ext>
              </a:extLst>
            </p:cNvPr>
            <p:cNvSpPr/>
            <p:nvPr/>
          </p:nvSpPr>
          <p:spPr>
            <a:xfrm>
              <a:off x="6933032" y="3184473"/>
              <a:ext cx="1617784" cy="87713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BDEB77-D407-4963-9AB1-308D63A33DED}"/>
                </a:ext>
              </a:extLst>
            </p:cNvPr>
            <p:cNvSpPr txBox="1"/>
            <p:nvPr/>
          </p:nvSpPr>
          <p:spPr>
            <a:xfrm>
              <a:off x="6833033" y="3337525"/>
              <a:ext cx="183735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বিস্ফোরিত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3600" b="1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27AE7A-5A44-48FB-819B-1E88103DB1C2}"/>
              </a:ext>
            </a:extLst>
          </p:cNvPr>
          <p:cNvGrpSpPr>
            <a:grpSpLocks/>
          </p:cNvGrpSpPr>
          <p:nvPr/>
        </p:nvGrpSpPr>
        <p:grpSpPr>
          <a:xfrm>
            <a:off x="6937998" y="2108270"/>
            <a:ext cx="1737360" cy="877134"/>
            <a:chOff x="321118" y="1964540"/>
            <a:chExt cx="1718697" cy="877134"/>
          </a:xfrm>
        </p:grpSpPr>
        <p:sp>
          <p:nvSpPr>
            <p:cNvPr id="37" name="Flowchart: Alternate Process 36">
              <a:extLst>
                <a:ext uri="{FF2B5EF4-FFF2-40B4-BE49-F238E27FC236}">
                  <a16:creationId xmlns:a16="http://schemas.microsoft.com/office/drawing/2014/main" id="{DC3AB2F9-8843-4222-ADDF-28979A202FCA}"/>
                </a:ext>
              </a:extLst>
            </p:cNvPr>
            <p:cNvSpPr/>
            <p:nvPr/>
          </p:nvSpPr>
          <p:spPr>
            <a:xfrm>
              <a:off x="422031" y="1964540"/>
              <a:ext cx="1617784" cy="87713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54CF6A-54F9-44CC-9B04-86AB86819381}"/>
                </a:ext>
              </a:extLst>
            </p:cNvPr>
            <p:cNvSpPr txBox="1"/>
            <p:nvPr/>
          </p:nvSpPr>
          <p:spPr>
            <a:xfrm>
              <a:off x="321118" y="2063274"/>
              <a:ext cx="171869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3600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E79994-6E30-48A9-8B61-D81DF0523FC1}"/>
              </a:ext>
            </a:extLst>
          </p:cNvPr>
          <p:cNvGrpSpPr>
            <a:grpSpLocks/>
          </p:cNvGrpSpPr>
          <p:nvPr/>
        </p:nvGrpSpPr>
        <p:grpSpPr>
          <a:xfrm>
            <a:off x="3190387" y="5382973"/>
            <a:ext cx="2123499" cy="877134"/>
            <a:chOff x="3331240" y="1916836"/>
            <a:chExt cx="1803105" cy="877134"/>
          </a:xfrm>
        </p:grpSpPr>
        <p:sp>
          <p:nvSpPr>
            <p:cNvPr id="42" name="Flowchart: Alternate Process 41">
              <a:extLst>
                <a:ext uri="{FF2B5EF4-FFF2-40B4-BE49-F238E27FC236}">
                  <a16:creationId xmlns:a16="http://schemas.microsoft.com/office/drawing/2014/main" id="{04E4487F-B4B8-4B3D-B1A0-8F258A450633}"/>
                </a:ext>
              </a:extLst>
            </p:cNvPr>
            <p:cNvSpPr/>
            <p:nvPr/>
          </p:nvSpPr>
          <p:spPr>
            <a:xfrm>
              <a:off x="3415648" y="1916836"/>
              <a:ext cx="1617784" cy="877134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B95595-E50C-43DE-BF7E-F4141E2775B8}"/>
                </a:ext>
              </a:extLst>
            </p:cNvPr>
            <p:cNvSpPr txBox="1"/>
            <p:nvPr/>
          </p:nvSpPr>
          <p:spPr>
            <a:xfrm>
              <a:off x="3331240" y="2034880"/>
              <a:ext cx="180310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ইস্ট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বেঙ্গল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3600" b="1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52C3DD24-AACD-4B66-94CF-F2809318B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86491" y="71194"/>
            <a:ext cx="1453482" cy="1385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932DD53-0AAC-4D4A-ACD7-012250A7F68B}"/>
              </a:ext>
            </a:extLst>
          </p:cNvPr>
          <p:cNvGrpSpPr/>
          <p:nvPr/>
        </p:nvGrpSpPr>
        <p:grpSpPr>
          <a:xfrm>
            <a:off x="8047656" y="141102"/>
            <a:ext cx="1032122" cy="913975"/>
            <a:chOff x="7289284" y="141721"/>
            <a:chExt cx="1762358" cy="187325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AC1B5BB-9C5F-426C-BE7C-6C7D868A9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6E8090B-D46F-4CD9-ABFE-FC18B2E466C6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1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1F1418-E21B-4370-B3DC-7E740EDBB714}"/>
              </a:ext>
            </a:extLst>
          </p:cNvPr>
          <p:cNvSpPr txBox="1"/>
          <p:nvPr/>
        </p:nvSpPr>
        <p:spPr>
          <a:xfrm>
            <a:off x="3324666" y="150519"/>
            <a:ext cx="212989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dirty="0">
              <a:latin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6B1A1D-B81E-4C5C-B11A-2173068BCAA1}"/>
              </a:ext>
            </a:extLst>
          </p:cNvPr>
          <p:cNvGrpSpPr/>
          <p:nvPr/>
        </p:nvGrpSpPr>
        <p:grpSpPr>
          <a:xfrm>
            <a:off x="2710927" y="1038948"/>
            <a:ext cx="3595538" cy="3830310"/>
            <a:chOff x="3166417" y="273063"/>
            <a:chExt cx="5571529" cy="7147714"/>
          </a:xfrm>
          <a:noFill/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7CA408-4B84-458D-A544-94D0D6FB4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1" r="7905"/>
            <a:stretch/>
          </p:blipFill>
          <p:spPr>
            <a:xfrm>
              <a:off x="3166417" y="273063"/>
              <a:ext cx="5571529" cy="330563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76E641-683C-42A7-B64E-F4F753411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2" r="7198"/>
            <a:stretch/>
          </p:blipFill>
          <p:spPr>
            <a:xfrm>
              <a:off x="3166417" y="3572140"/>
              <a:ext cx="5571529" cy="3848637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87CFAF-EE5C-4814-B9EB-343FE88E952F}"/>
              </a:ext>
            </a:extLst>
          </p:cNvPr>
          <p:cNvSpPr txBox="1"/>
          <p:nvPr/>
        </p:nvSpPr>
        <p:spPr>
          <a:xfrm>
            <a:off x="267286" y="5218887"/>
            <a:ext cx="86094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853E0-69E1-4461-A303-A5C269CE79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86491" y="71194"/>
            <a:ext cx="1453482" cy="1385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4C0748-613D-4A4C-B83B-6F06DED6FE52}"/>
              </a:ext>
            </a:extLst>
          </p:cNvPr>
          <p:cNvGrpSpPr/>
          <p:nvPr/>
        </p:nvGrpSpPr>
        <p:grpSpPr>
          <a:xfrm>
            <a:off x="8047656" y="141102"/>
            <a:ext cx="1032122" cy="913975"/>
            <a:chOff x="7289284" y="141721"/>
            <a:chExt cx="1762358" cy="18732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C79CE8-B884-4175-B7C7-4035AF0C6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437006-D9B4-4D72-8B51-4692EF7D0BF5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77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27A8F-D737-4698-9624-2F812B033CB3}"/>
              </a:ext>
            </a:extLst>
          </p:cNvPr>
          <p:cNvSpPr txBox="1"/>
          <p:nvPr/>
        </p:nvSpPr>
        <p:spPr>
          <a:xfrm>
            <a:off x="3324666" y="108315"/>
            <a:ext cx="220393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dirty="0">
              <a:latin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6E9FB-A0E9-4840-B551-F1AEEA4DF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86491" y="71194"/>
            <a:ext cx="1453482" cy="1385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5A03D52-5978-4D1B-B47C-7649E5FC4C0F}"/>
              </a:ext>
            </a:extLst>
          </p:cNvPr>
          <p:cNvGrpSpPr/>
          <p:nvPr/>
        </p:nvGrpSpPr>
        <p:grpSpPr>
          <a:xfrm>
            <a:off x="8047656" y="141102"/>
            <a:ext cx="1032122" cy="913975"/>
            <a:chOff x="7289284" y="141721"/>
            <a:chExt cx="1762358" cy="1873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43D7E0-AD77-4EA8-A3AE-C1BA05D7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728F43-65BB-48AE-8A95-FE8EFF579889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5B1E05-7C46-4EFF-8E2C-0102533FB849}"/>
              </a:ext>
            </a:extLst>
          </p:cNvPr>
          <p:cNvSpPr txBox="1"/>
          <p:nvPr/>
        </p:nvSpPr>
        <p:spPr>
          <a:xfrm>
            <a:off x="1683434" y="1133204"/>
            <a:ext cx="54207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E5764-C983-4EEB-8CC1-274D6A84E633}"/>
              </a:ext>
            </a:extLst>
          </p:cNvPr>
          <p:cNvSpPr txBox="1"/>
          <p:nvPr/>
        </p:nvSpPr>
        <p:spPr>
          <a:xfrm>
            <a:off x="414997" y="2185934"/>
            <a:ext cx="73503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52867-A112-40F9-B82F-FD59E036C689}"/>
              </a:ext>
            </a:extLst>
          </p:cNvPr>
          <p:cNvSpPr txBox="1"/>
          <p:nvPr/>
        </p:nvSpPr>
        <p:spPr>
          <a:xfrm>
            <a:off x="426717" y="3126117"/>
            <a:ext cx="65086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448D8-D939-4258-BAEF-20CB18F62FC5}"/>
              </a:ext>
            </a:extLst>
          </p:cNvPr>
          <p:cNvSpPr txBox="1"/>
          <p:nvPr/>
        </p:nvSpPr>
        <p:spPr>
          <a:xfrm>
            <a:off x="396237" y="4094444"/>
            <a:ext cx="85367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ফাঁড়িটি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243A-A481-4EE6-9015-3C22D26E4EFE}"/>
              </a:ext>
            </a:extLst>
          </p:cNvPr>
          <p:cNvSpPr txBox="1"/>
          <p:nvPr/>
        </p:nvSpPr>
        <p:spPr>
          <a:xfrm>
            <a:off x="422027" y="5034641"/>
            <a:ext cx="76256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3BFE23-A980-47F3-8D39-ED0C3B49D6CB}"/>
              </a:ext>
            </a:extLst>
          </p:cNvPr>
          <p:cNvGrpSpPr/>
          <p:nvPr/>
        </p:nvGrpSpPr>
        <p:grpSpPr>
          <a:xfrm>
            <a:off x="2039815" y="1719369"/>
            <a:ext cx="4628271" cy="60166"/>
            <a:chOff x="982392" y="1728281"/>
            <a:chExt cx="7284717" cy="1648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4DD5BF-4A0C-48D0-9C45-2C9763B3AE92}"/>
                </a:ext>
              </a:extLst>
            </p:cNvPr>
            <p:cNvCxnSpPr>
              <a:cxnSpLocks/>
            </p:cNvCxnSpPr>
            <p:nvPr/>
          </p:nvCxnSpPr>
          <p:spPr>
            <a:xfrm>
              <a:off x="984738" y="1736075"/>
              <a:ext cx="7272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B93A9D-9191-4868-A19A-6BFB62BD0CC0}"/>
                </a:ext>
              </a:extLst>
            </p:cNvPr>
            <p:cNvCxnSpPr>
              <a:cxnSpLocks/>
            </p:cNvCxnSpPr>
            <p:nvPr/>
          </p:nvCxnSpPr>
          <p:spPr>
            <a:xfrm>
              <a:off x="982392" y="1728281"/>
              <a:ext cx="72729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FA0B76C-569C-4E7D-8090-60C1A511862D}"/>
                </a:ext>
              </a:extLst>
            </p:cNvPr>
            <p:cNvCxnSpPr>
              <a:cxnSpLocks/>
            </p:cNvCxnSpPr>
            <p:nvPr/>
          </p:nvCxnSpPr>
          <p:spPr>
            <a:xfrm>
              <a:off x="994112" y="1744763"/>
              <a:ext cx="72729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A3F1CAD-AA88-4573-9486-51F24943CAC6}"/>
              </a:ext>
            </a:extLst>
          </p:cNvPr>
          <p:cNvSpPr txBox="1"/>
          <p:nvPr/>
        </p:nvSpPr>
        <p:spPr>
          <a:xfrm>
            <a:off x="405615" y="5890416"/>
            <a:ext cx="85273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2" grpId="0"/>
      <p:bldP spid="13" grpId="0"/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4B6A-8686-43F0-89D8-B2C00D273299}"/>
              </a:ext>
            </a:extLst>
          </p:cNvPr>
          <p:cNvSpPr txBox="1"/>
          <p:nvPr/>
        </p:nvSpPr>
        <p:spPr>
          <a:xfrm>
            <a:off x="281355" y="1323096"/>
            <a:ext cx="66118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Star: 32 Points 2">
            <a:extLst>
              <a:ext uri="{FF2B5EF4-FFF2-40B4-BE49-F238E27FC236}">
                <a16:creationId xmlns:a16="http://schemas.microsoft.com/office/drawing/2014/main" id="{7FEC951F-0830-4A89-B34B-F213280E889E}"/>
              </a:ext>
            </a:extLst>
          </p:cNvPr>
          <p:cNvSpPr/>
          <p:nvPr/>
        </p:nvSpPr>
        <p:spPr>
          <a:xfrm>
            <a:off x="3108960" y="126608"/>
            <a:ext cx="2489982" cy="1087285"/>
          </a:xfrm>
          <a:prstGeom prst="star32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89ABB-C970-479D-8F37-FB3000CA4909}"/>
              </a:ext>
            </a:extLst>
          </p:cNvPr>
          <p:cNvSpPr txBox="1"/>
          <p:nvPr/>
        </p:nvSpPr>
        <p:spPr>
          <a:xfrm>
            <a:off x="281355" y="2502777"/>
            <a:ext cx="50385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“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2B172-4423-49F5-AA44-F93183EA2026}"/>
              </a:ext>
            </a:extLst>
          </p:cNvPr>
          <p:cNvSpPr txBox="1"/>
          <p:nvPr/>
        </p:nvSpPr>
        <p:spPr>
          <a:xfrm>
            <a:off x="86491" y="3576288"/>
            <a:ext cx="62061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6C357-2CAA-409B-8AC7-CF62963BFCC1}"/>
              </a:ext>
            </a:extLst>
          </p:cNvPr>
          <p:cNvSpPr txBox="1"/>
          <p:nvPr/>
        </p:nvSpPr>
        <p:spPr>
          <a:xfrm>
            <a:off x="135728" y="5773298"/>
            <a:ext cx="87829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দেহাবশেষ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D00B5-A889-4DC3-9DC5-34ECD7876B8C}"/>
              </a:ext>
            </a:extLst>
          </p:cNvPr>
          <p:cNvSpPr txBox="1"/>
          <p:nvPr/>
        </p:nvSpPr>
        <p:spPr>
          <a:xfrm>
            <a:off x="135728" y="4628960"/>
            <a:ext cx="62061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‘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834E3-6A20-4C4A-B944-BF5BF1148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86491" y="71194"/>
            <a:ext cx="1453482" cy="117784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24CBC-6C29-4A78-953F-4227E36EE8F2}"/>
              </a:ext>
            </a:extLst>
          </p:cNvPr>
          <p:cNvGrpSpPr/>
          <p:nvPr/>
        </p:nvGrpSpPr>
        <p:grpSpPr>
          <a:xfrm>
            <a:off x="8047656" y="141102"/>
            <a:ext cx="1032122" cy="913975"/>
            <a:chOff x="7289284" y="141721"/>
            <a:chExt cx="1762358" cy="18732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89DE3A-BDBC-4EDF-97DE-660AE970D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AF7686-9B20-404D-B9CF-4C42419FF0D9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2CCE2F-C168-423B-83CD-F0182B41C6F3}"/>
              </a:ext>
            </a:extLst>
          </p:cNvPr>
          <p:cNvSpPr txBox="1"/>
          <p:nvPr/>
        </p:nvSpPr>
        <p:spPr>
          <a:xfrm>
            <a:off x="611451" y="1937916"/>
            <a:ext cx="5240709" cy="461665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ানার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ar-SA" sz="2400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39891-EA9F-4D1C-B275-DA0EA6175192}"/>
              </a:ext>
            </a:extLst>
          </p:cNvPr>
          <p:cNvSpPr txBox="1"/>
          <p:nvPr/>
        </p:nvSpPr>
        <p:spPr>
          <a:xfrm>
            <a:off x="611451" y="4154642"/>
            <a:ext cx="3116487" cy="461665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endParaRPr lang="ar-SA" sz="2400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2FA09-D079-49EE-9096-CA27F10C8812}"/>
              </a:ext>
            </a:extLst>
          </p:cNvPr>
          <p:cNvSpPr txBox="1"/>
          <p:nvPr/>
        </p:nvSpPr>
        <p:spPr>
          <a:xfrm>
            <a:off x="611451" y="5290909"/>
            <a:ext cx="1475861" cy="461665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অকুতোভয়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2400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04B166-B125-403D-A9C7-CDD6E9210215}"/>
              </a:ext>
            </a:extLst>
          </p:cNvPr>
          <p:cNvSpPr txBox="1"/>
          <p:nvPr/>
        </p:nvSpPr>
        <p:spPr>
          <a:xfrm>
            <a:off x="611451" y="6338349"/>
            <a:ext cx="1475861" cy="461665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2400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9EB2DE-367E-480F-8335-6B4A8CA2E5BA}"/>
              </a:ext>
            </a:extLst>
          </p:cNvPr>
          <p:cNvSpPr txBox="1"/>
          <p:nvPr/>
        </p:nvSpPr>
        <p:spPr>
          <a:xfrm>
            <a:off x="611451" y="3067598"/>
            <a:ext cx="938019" cy="461665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ও ত </a:t>
            </a:r>
            <a:endParaRPr lang="ar-SA" sz="2400" spc="-15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04244-EEB1-48CF-B05B-69F656FCDFEE}"/>
              </a:ext>
            </a:extLst>
          </p:cNvPr>
          <p:cNvSpPr txBox="1"/>
          <p:nvPr/>
        </p:nvSpPr>
        <p:spPr>
          <a:xfrm>
            <a:off x="1981200" y="320041"/>
            <a:ext cx="472908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 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37E0C-0851-49B2-B3CC-EEA834D2F9A2}"/>
              </a:ext>
            </a:extLst>
          </p:cNvPr>
          <p:cNvSpPr txBox="1"/>
          <p:nvPr/>
        </p:nvSpPr>
        <p:spPr>
          <a:xfrm>
            <a:off x="1219199" y="5983068"/>
            <a:ext cx="7348025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সিপাহি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হামিদুর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সম্পর্কে ৫টি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 RAHMAN\Desktop\pesha\unnamed-file.jpg">
            <a:extLst>
              <a:ext uri="{FF2B5EF4-FFF2-40B4-BE49-F238E27FC236}">
                <a16:creationId xmlns:a16="http://schemas.microsoft.com/office/drawing/2014/main" id="{B75F1CC5-B995-49E4-B7E3-04B67594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09586"/>
            <a:ext cx="4255477" cy="420541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4CED19-70DF-45E1-8FE8-43F3599E8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86491" y="71194"/>
            <a:ext cx="1453482" cy="1385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9611AC-9547-4968-9D4D-2C526E1CBA57}"/>
              </a:ext>
            </a:extLst>
          </p:cNvPr>
          <p:cNvGrpSpPr/>
          <p:nvPr/>
        </p:nvGrpSpPr>
        <p:grpSpPr>
          <a:xfrm>
            <a:off x="8047656" y="141102"/>
            <a:ext cx="1032122" cy="913975"/>
            <a:chOff x="7289284" y="141721"/>
            <a:chExt cx="1762358" cy="18732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37FE46-AFE9-488E-9D8A-0D768836D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3469D97-28EA-4596-BE59-8B9A8BD10FBE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68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64E204-AFD3-4D40-B13B-86ECB8A50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r="6486"/>
          <a:stretch/>
        </p:blipFill>
        <p:spPr>
          <a:xfrm>
            <a:off x="70338" y="56272"/>
            <a:ext cx="9003324" cy="675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2B767-BFE3-4F62-AEDA-57CB2121A8F7}"/>
              </a:ext>
            </a:extLst>
          </p:cNvPr>
          <p:cNvSpPr txBox="1"/>
          <p:nvPr/>
        </p:nvSpPr>
        <p:spPr>
          <a:xfrm>
            <a:off x="3179299" y="1941342"/>
            <a:ext cx="264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7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</p:spTree>
    <p:extLst>
      <p:ext uri="{BB962C8B-B14F-4D97-AF65-F5344CB8AC3E}">
        <p14:creationId xmlns:p14="http://schemas.microsoft.com/office/powerpoint/2010/main" val="19401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37F0A-5E92-4CFF-B562-0B1D1A37685C}"/>
              </a:ext>
            </a:extLst>
          </p:cNvPr>
          <p:cNvSpPr txBox="1"/>
          <p:nvPr/>
        </p:nvSpPr>
        <p:spPr>
          <a:xfrm>
            <a:off x="0" y="3546793"/>
            <a:ext cx="44244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আবদুর রহিম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 মডেল সরকারি প্রাথমিক বিদ্যালয়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 </a:t>
            </a: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মেইল-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rahimatgps@gmail.com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০১৮১৮৮২৬৯৫৭ </a:t>
            </a:r>
            <a:endParaRPr lang="ar-SA" sz="2400" b="1" dirty="0"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18F10-749C-4E40-84E8-C76D1C535A06}"/>
              </a:ext>
            </a:extLst>
          </p:cNvPr>
          <p:cNvSpPr txBox="1"/>
          <p:nvPr/>
        </p:nvSpPr>
        <p:spPr>
          <a:xfrm>
            <a:off x="5753932" y="3429000"/>
            <a:ext cx="3010261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৪র্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7য়</a:t>
            </a:r>
          </a:p>
          <a:p>
            <a:pPr lvl="0" algn="ctr"/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as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as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as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বীরগাথা</a:t>
            </a:r>
            <a:r>
              <a:rPr lang="as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সিপাহি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হামিদুর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ন)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D9FEA-51BE-4D80-A7A7-CCC7F4F2E4BF}"/>
              </a:ext>
            </a:extLst>
          </p:cNvPr>
          <p:cNvSpPr txBox="1"/>
          <p:nvPr/>
        </p:nvSpPr>
        <p:spPr>
          <a:xfrm>
            <a:off x="3439724" y="1516468"/>
            <a:ext cx="23349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ar-SA" sz="5400" b="1" dirty="0">
              <a:latin typeface="NikoshBAN" panose="02000000000000000000" pitchFamily="2" charset="0"/>
            </a:endParaRPr>
          </a:p>
        </p:txBody>
      </p:sp>
      <p:pic>
        <p:nvPicPr>
          <p:cNvPr id="5" name="Picture 4" descr="Rahim 300.jpg">
            <a:extLst>
              <a:ext uri="{FF2B5EF4-FFF2-40B4-BE49-F238E27FC236}">
                <a16:creationId xmlns:a16="http://schemas.microsoft.com/office/drawing/2014/main" id="{78341920-5F60-42DD-83FC-8E4600AC992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83" y="1064437"/>
            <a:ext cx="1938698" cy="224676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03CAA9-E659-47C3-99FA-EE294C1E3D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04" r="1"/>
          <a:stretch/>
        </p:blipFill>
        <p:spPr>
          <a:xfrm>
            <a:off x="6288357" y="879770"/>
            <a:ext cx="1914924" cy="24314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796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uktijoddha fight against pakistani army - Copy">
            <a:hlinkClick r:id="" action="ppaction://media"/>
            <a:extLst>
              <a:ext uri="{FF2B5EF4-FFF2-40B4-BE49-F238E27FC236}">
                <a16:creationId xmlns:a16="http://schemas.microsoft.com/office/drawing/2014/main" id="{8BBF79B0-7FA6-4AEB-8AA2-0136AAE199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0932" r="1045" b="10852"/>
          <a:stretch/>
        </p:blipFill>
        <p:spPr>
          <a:xfrm>
            <a:off x="258942" y="834301"/>
            <a:ext cx="8659975" cy="4258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6DED3E-5F6A-4A68-9978-3D19E705A410}"/>
              </a:ext>
            </a:extLst>
          </p:cNvPr>
          <p:cNvSpPr txBox="1"/>
          <p:nvPr/>
        </p:nvSpPr>
        <p:spPr>
          <a:xfrm>
            <a:off x="1116038" y="90928"/>
            <a:ext cx="66456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ভিডিওটা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627E06-D2D2-4DC1-8CFB-7A768EC65B8A}"/>
              </a:ext>
            </a:extLst>
          </p:cNvPr>
          <p:cNvGrpSpPr/>
          <p:nvPr/>
        </p:nvGrpSpPr>
        <p:grpSpPr>
          <a:xfrm>
            <a:off x="1422948" y="670646"/>
            <a:ext cx="6031833" cy="66613"/>
            <a:chOff x="982392" y="1728281"/>
            <a:chExt cx="7284717" cy="164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7CE09ED-2A88-4947-BB13-A6DD4B8A8E79}"/>
                </a:ext>
              </a:extLst>
            </p:cNvPr>
            <p:cNvCxnSpPr>
              <a:cxnSpLocks/>
            </p:cNvCxnSpPr>
            <p:nvPr/>
          </p:nvCxnSpPr>
          <p:spPr>
            <a:xfrm>
              <a:off x="984738" y="1736075"/>
              <a:ext cx="7272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D97C40-346E-4F39-9EBB-24121588752A}"/>
                </a:ext>
              </a:extLst>
            </p:cNvPr>
            <p:cNvCxnSpPr>
              <a:cxnSpLocks/>
            </p:cNvCxnSpPr>
            <p:nvPr/>
          </p:nvCxnSpPr>
          <p:spPr>
            <a:xfrm>
              <a:off x="982392" y="1728281"/>
              <a:ext cx="72729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B11912-FDD8-49A6-AFED-7E27D03055F1}"/>
                </a:ext>
              </a:extLst>
            </p:cNvPr>
            <p:cNvCxnSpPr>
              <a:cxnSpLocks/>
            </p:cNvCxnSpPr>
            <p:nvPr/>
          </p:nvCxnSpPr>
          <p:spPr>
            <a:xfrm>
              <a:off x="994112" y="1744763"/>
              <a:ext cx="72729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2CB7651-A422-4079-99F9-69DC4AF47802}"/>
              </a:ext>
            </a:extLst>
          </p:cNvPr>
          <p:cNvSpPr txBox="1"/>
          <p:nvPr/>
        </p:nvSpPr>
        <p:spPr>
          <a:xfrm>
            <a:off x="2501396" y="5237457"/>
            <a:ext cx="47412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55F69-BD2C-423A-9F5D-42BE2D55D1CF}"/>
              </a:ext>
            </a:extLst>
          </p:cNvPr>
          <p:cNvSpPr txBox="1"/>
          <p:nvPr/>
        </p:nvSpPr>
        <p:spPr>
          <a:xfrm>
            <a:off x="4005944" y="6023699"/>
            <a:ext cx="163520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432949-3AC8-4781-B04F-AEAC2D0E4DE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/>
          <a:stretch/>
        </p:blipFill>
        <p:spPr>
          <a:xfrm>
            <a:off x="98475" y="1897222"/>
            <a:ext cx="4445394" cy="29239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2EF04A-D757-4B36-B527-2EE2F929860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08" y="1897222"/>
            <a:ext cx="4375054" cy="29239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B5AAE-A01B-44F8-AA73-FFF8A6854C81}"/>
              </a:ext>
            </a:extLst>
          </p:cNvPr>
          <p:cNvSpPr txBox="1"/>
          <p:nvPr/>
        </p:nvSpPr>
        <p:spPr>
          <a:xfrm>
            <a:off x="2302943" y="339702"/>
            <a:ext cx="34735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3EB58-E93B-46F9-8174-F97E067CB238}"/>
              </a:ext>
            </a:extLst>
          </p:cNvPr>
          <p:cNvSpPr txBox="1"/>
          <p:nvPr/>
        </p:nvSpPr>
        <p:spPr>
          <a:xfrm>
            <a:off x="2741079" y="5086058"/>
            <a:ext cx="36618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F35B4-68D8-46FB-B169-997720FE9DBB}"/>
              </a:ext>
            </a:extLst>
          </p:cNvPr>
          <p:cNvSpPr txBox="1"/>
          <p:nvPr/>
        </p:nvSpPr>
        <p:spPr>
          <a:xfrm>
            <a:off x="2345150" y="852862"/>
            <a:ext cx="34735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করতেছে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8148D-108C-4D70-8A64-B565383F82DD}"/>
              </a:ext>
            </a:extLst>
          </p:cNvPr>
          <p:cNvSpPr txBox="1"/>
          <p:nvPr/>
        </p:nvSpPr>
        <p:spPr>
          <a:xfrm>
            <a:off x="3460652" y="5781430"/>
            <a:ext cx="22226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করতেছে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4249A6-F4FA-4969-83CB-73D5E8C49D5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5072" r="14581" b="5271"/>
          <a:stretch/>
        </p:blipFill>
        <p:spPr>
          <a:xfrm>
            <a:off x="299443" y="1843313"/>
            <a:ext cx="3619414" cy="38611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3A92B-8499-4FBE-BA88-3E22739BCE5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2" r="2062"/>
          <a:stretch/>
        </p:blipFill>
        <p:spPr>
          <a:xfrm>
            <a:off x="5345965" y="1815177"/>
            <a:ext cx="3542134" cy="38611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AF797-8938-44E8-9C5B-81461F30C432}"/>
              </a:ext>
            </a:extLst>
          </p:cNvPr>
          <p:cNvSpPr txBox="1"/>
          <p:nvPr/>
        </p:nvSpPr>
        <p:spPr>
          <a:xfrm>
            <a:off x="2414913" y="99549"/>
            <a:ext cx="4254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.........। </a:t>
            </a:r>
            <a:r>
              <a:rPr lang="bn-BD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6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93A0B-576E-46C1-9F1E-516683CF13F6}"/>
              </a:ext>
            </a:extLst>
          </p:cNvPr>
          <p:cNvSpPr txBox="1"/>
          <p:nvPr/>
        </p:nvSpPr>
        <p:spPr>
          <a:xfrm>
            <a:off x="168816" y="5929154"/>
            <a:ext cx="31330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0E70D-B785-441F-ADCE-EB21A18251FE}"/>
              </a:ext>
            </a:extLst>
          </p:cNvPr>
          <p:cNvSpPr txBox="1"/>
          <p:nvPr/>
        </p:nvSpPr>
        <p:spPr>
          <a:xfrm>
            <a:off x="5433050" y="5887796"/>
            <a:ext cx="35421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AED64-3BD6-4D51-87CA-9F88096BDC08}"/>
              </a:ext>
            </a:extLst>
          </p:cNvPr>
          <p:cNvSpPr txBox="1"/>
          <p:nvPr/>
        </p:nvSpPr>
        <p:spPr>
          <a:xfrm>
            <a:off x="299443" y="975995"/>
            <a:ext cx="31330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8E8BB-B11F-4B39-9774-553ED74DD1D1}"/>
              </a:ext>
            </a:extLst>
          </p:cNvPr>
          <p:cNvSpPr txBox="1"/>
          <p:nvPr/>
        </p:nvSpPr>
        <p:spPr>
          <a:xfrm>
            <a:off x="5901414" y="1043869"/>
            <a:ext cx="26054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ar-SA" sz="3200" spc="-150" dirty="0"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911C37-4EAC-4AFE-AC26-2D0497CAAED9}"/>
              </a:ext>
            </a:extLst>
          </p:cNvPr>
          <p:cNvGrpSpPr/>
          <p:nvPr/>
        </p:nvGrpSpPr>
        <p:grpSpPr>
          <a:xfrm>
            <a:off x="485336" y="1138628"/>
            <a:ext cx="8173328" cy="5648178"/>
            <a:chOff x="0" y="1"/>
            <a:chExt cx="9143999" cy="685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Star: 32 Points 4">
              <a:extLst>
                <a:ext uri="{FF2B5EF4-FFF2-40B4-BE49-F238E27FC236}">
                  <a16:creationId xmlns:a16="http://schemas.microsoft.com/office/drawing/2014/main" id="{114C65E2-14C0-4B74-A5C4-A8E4614F607B}"/>
                </a:ext>
              </a:extLst>
            </p:cNvPr>
            <p:cNvSpPr/>
            <p:nvPr/>
          </p:nvSpPr>
          <p:spPr>
            <a:xfrm>
              <a:off x="0" y="1"/>
              <a:ext cx="9143999" cy="6858000"/>
            </a:xfrm>
            <a:prstGeom prst="star3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073A4F-B091-4906-9B67-80EB0DC26308}"/>
                </a:ext>
              </a:extLst>
            </p:cNvPr>
            <p:cNvSpPr txBox="1"/>
            <p:nvPr/>
          </p:nvSpPr>
          <p:spPr>
            <a:xfrm>
              <a:off x="2757270" y="1213195"/>
              <a:ext cx="3474719" cy="830997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আজকের পাঠ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A4C89C-8535-4C27-9B8B-78E3C1974061}"/>
                </a:ext>
              </a:extLst>
            </p:cNvPr>
            <p:cNvSpPr txBox="1"/>
            <p:nvPr/>
          </p:nvSpPr>
          <p:spPr>
            <a:xfrm>
              <a:off x="1443697" y="1945725"/>
              <a:ext cx="5820507" cy="1015663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latin typeface="NikoshBAN" pitchFamily="2" charset="0"/>
                  <a:cs typeface="NikoshBAN" pitchFamily="2" charset="0"/>
                </a:rPr>
                <a:t>বীরশ্রেষ্ঠর বীরগাথা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308BB6-93EA-4D2F-8FD9-3A24EB6336D9}"/>
                </a:ext>
              </a:extLst>
            </p:cNvPr>
            <p:cNvSpPr/>
            <p:nvPr/>
          </p:nvSpPr>
          <p:spPr>
            <a:xfrm>
              <a:off x="1345645" y="3072487"/>
              <a:ext cx="6924885" cy="13079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মুক্তিযুদ্ধের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আরেক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অসীম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সাহসী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যোদ্ধা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বীরশ্রেষ্ঠ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হামিদুর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.......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সমাহিত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bn-BD" sz="3200" b="1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।)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EF3F60C-2912-4B09-BA4F-C06E0E10C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86491" y="71194"/>
            <a:ext cx="1453482" cy="1385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2C48D2-C7D6-4056-89D3-54BE72571B52}"/>
              </a:ext>
            </a:extLst>
          </p:cNvPr>
          <p:cNvGrpSpPr/>
          <p:nvPr/>
        </p:nvGrpSpPr>
        <p:grpSpPr>
          <a:xfrm>
            <a:off x="8047656" y="141102"/>
            <a:ext cx="1032122" cy="913975"/>
            <a:chOff x="7289284" y="141721"/>
            <a:chExt cx="1762358" cy="18732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51F098-C328-4EAB-9E44-D5849A754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43F2B2-49B8-4FDD-9E9C-7C1BF4213B4E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3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D2409-DD96-4795-948F-91885E7CB78F}"/>
              </a:ext>
            </a:extLst>
          </p:cNvPr>
          <p:cNvSpPr/>
          <p:nvPr/>
        </p:nvSpPr>
        <p:spPr>
          <a:xfrm>
            <a:off x="154743" y="5340251"/>
            <a:ext cx="88767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12B0C-AA14-4FA8-9AC9-900EE0558068}"/>
              </a:ext>
            </a:extLst>
          </p:cNvPr>
          <p:cNvSpPr/>
          <p:nvPr/>
        </p:nvSpPr>
        <p:spPr>
          <a:xfrm>
            <a:off x="281350" y="1333966"/>
            <a:ext cx="70197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২.২.১ গল্পের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বুঝতে পারবে।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6C2D20-29EE-4E0E-B2CD-13F170240717}"/>
              </a:ext>
            </a:extLst>
          </p:cNvPr>
          <p:cNvSpPr/>
          <p:nvPr/>
        </p:nvSpPr>
        <p:spPr>
          <a:xfrm>
            <a:off x="253214" y="4013959"/>
            <a:ext cx="55848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.4.1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গল্পের বিষয়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A9217-89D6-4CA0-8996-8B02C1E36F25}"/>
              </a:ext>
            </a:extLst>
          </p:cNvPr>
          <p:cNvSpPr/>
          <p:nvPr/>
        </p:nvSpPr>
        <p:spPr>
          <a:xfrm>
            <a:off x="281350" y="2582989"/>
            <a:ext cx="75895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৩.১ যুক্তব্যঞ্জন স্পষ্ট ও শুদ্ধ উচ্চারণে পড়তে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88180ACE-8560-4617-9CF5-DF7078429EE4}"/>
              </a:ext>
            </a:extLst>
          </p:cNvPr>
          <p:cNvSpPr/>
          <p:nvPr/>
        </p:nvSpPr>
        <p:spPr>
          <a:xfrm>
            <a:off x="2922562" y="126612"/>
            <a:ext cx="2915526" cy="1067935"/>
          </a:xfrm>
          <a:prstGeom prst="wave">
            <a:avLst>
              <a:gd name="adj1" fmla="val 9626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as-IN" sz="48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8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bn-BD" sz="4800" b="1" spc="-15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490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7A3B9A-CAF7-4BB5-98CD-0D3279377195}"/>
              </a:ext>
            </a:extLst>
          </p:cNvPr>
          <p:cNvSpPr txBox="1"/>
          <p:nvPr/>
        </p:nvSpPr>
        <p:spPr>
          <a:xfrm>
            <a:off x="2383887" y="84401"/>
            <a:ext cx="3412002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পূর্বজ্ঞান যাচাই  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07E7E-1E61-4BFA-8A8B-DF5C1B84362C}"/>
              </a:ext>
            </a:extLst>
          </p:cNvPr>
          <p:cNvSpPr txBox="1"/>
          <p:nvPr/>
        </p:nvSpPr>
        <p:spPr>
          <a:xfrm>
            <a:off x="717452" y="4371521"/>
            <a:ext cx="7566071" cy="5232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মতিউর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বিধ্বস্ত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A4162-7CA6-4D56-863F-D9210FBC0659}"/>
              </a:ext>
            </a:extLst>
          </p:cNvPr>
          <p:cNvSpPr txBox="1"/>
          <p:nvPr/>
        </p:nvSpPr>
        <p:spPr>
          <a:xfrm>
            <a:off x="717452" y="1964096"/>
            <a:ext cx="7566071" cy="5232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মতিউর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E425D-D2B3-420A-80FE-E1D9B171EACB}"/>
              </a:ext>
            </a:extLst>
          </p:cNvPr>
          <p:cNvSpPr txBox="1"/>
          <p:nvPr/>
        </p:nvSpPr>
        <p:spPr>
          <a:xfrm>
            <a:off x="717452" y="782415"/>
            <a:ext cx="7566071" cy="5232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 ।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মতিউর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60719-96C7-49B0-9CEF-19D59D9EA6CB}"/>
              </a:ext>
            </a:extLst>
          </p:cNvPr>
          <p:cNvSpPr txBox="1"/>
          <p:nvPr/>
        </p:nvSpPr>
        <p:spPr>
          <a:xfrm>
            <a:off x="717223" y="3173912"/>
            <a:ext cx="7568650" cy="5232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মতিউর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ছিনতাই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1F6D2-E185-48AA-95CC-DBF52ED31347}"/>
              </a:ext>
            </a:extLst>
          </p:cNvPr>
          <p:cNvSpPr txBox="1"/>
          <p:nvPr/>
        </p:nvSpPr>
        <p:spPr>
          <a:xfrm>
            <a:off x="717452" y="3778823"/>
            <a:ext cx="7566071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মিনহাজের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FC74B-BFEF-491B-8382-2268418B3104}"/>
              </a:ext>
            </a:extLst>
          </p:cNvPr>
          <p:cNvSpPr txBox="1"/>
          <p:nvPr/>
        </p:nvSpPr>
        <p:spPr>
          <a:xfrm>
            <a:off x="717452" y="4960512"/>
            <a:ext cx="7566071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থাট্টায়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186A9-429F-4CCE-9B11-BE48AA96EDCF}"/>
              </a:ext>
            </a:extLst>
          </p:cNvPr>
          <p:cNvSpPr txBox="1"/>
          <p:nvPr/>
        </p:nvSpPr>
        <p:spPr>
          <a:xfrm>
            <a:off x="717452" y="2583068"/>
            <a:ext cx="7566071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বৈমানিক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59D12-6D99-4AE2-9B44-2D03FB847117}"/>
              </a:ext>
            </a:extLst>
          </p:cNvPr>
          <p:cNvSpPr txBox="1"/>
          <p:nvPr/>
        </p:nvSpPr>
        <p:spPr>
          <a:xfrm>
            <a:off x="717452" y="1373256"/>
            <a:ext cx="7566071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১৯৪১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ADA3A-F5FC-4A10-ACCC-13D2FE3F7C0B}"/>
              </a:ext>
            </a:extLst>
          </p:cNvPr>
          <p:cNvSpPr txBox="1"/>
          <p:nvPr/>
        </p:nvSpPr>
        <p:spPr>
          <a:xfrm>
            <a:off x="709632" y="5591215"/>
            <a:ext cx="7573892" cy="5232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মতিউর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দেহাবশেষ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0298E-5CC5-4981-B015-102D33577A76}"/>
              </a:ext>
            </a:extLst>
          </p:cNvPr>
          <p:cNvSpPr txBox="1"/>
          <p:nvPr/>
        </p:nvSpPr>
        <p:spPr>
          <a:xfrm>
            <a:off x="709631" y="6210194"/>
            <a:ext cx="7573892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২০০৬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3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D68B54-E7A7-4341-8C7D-3DFAF954A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1124" r="35874" b="21284"/>
          <a:stretch/>
        </p:blipFill>
        <p:spPr>
          <a:xfrm>
            <a:off x="64223" y="62927"/>
            <a:ext cx="1326602" cy="1264259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C5AB9F-5B70-4B9A-847E-67D3F8496C0B}"/>
              </a:ext>
            </a:extLst>
          </p:cNvPr>
          <p:cNvSpPr/>
          <p:nvPr/>
        </p:nvSpPr>
        <p:spPr>
          <a:xfrm>
            <a:off x="2103659" y="1327186"/>
            <a:ext cx="5834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C91A5-EC14-4B86-B56A-9C2E3306E6F5}"/>
              </a:ext>
            </a:extLst>
          </p:cNvPr>
          <p:cNvSpPr/>
          <p:nvPr/>
        </p:nvSpPr>
        <p:spPr>
          <a:xfrm>
            <a:off x="64222" y="3286196"/>
            <a:ext cx="4845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2রা ফ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ব্রুয়ারী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মহেশপুর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endParaRPr lang="en-US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02CB9C-B539-4074-A78C-3EB0987E3E99}"/>
              </a:ext>
            </a:extLst>
          </p:cNvPr>
          <p:cNvGrpSpPr/>
          <p:nvPr/>
        </p:nvGrpSpPr>
        <p:grpSpPr>
          <a:xfrm>
            <a:off x="8060786" y="0"/>
            <a:ext cx="1018991" cy="1447931"/>
            <a:chOff x="7289284" y="141721"/>
            <a:chExt cx="1762358" cy="187325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F47B18A-5E50-4498-B5DC-5E7D78764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284" y="141721"/>
              <a:ext cx="1762358" cy="1124558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1823C1-6C9A-4E86-875A-E7EC13405DAD}"/>
                </a:ext>
              </a:extLst>
            </p:cNvPr>
            <p:cNvCxnSpPr/>
            <p:nvPr/>
          </p:nvCxnSpPr>
          <p:spPr>
            <a:xfrm>
              <a:off x="7429838" y="211014"/>
              <a:ext cx="0" cy="180395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21AAD0F-FCBF-498B-B012-194C865F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37" y="2473160"/>
            <a:ext cx="4051495" cy="3873127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AB95F60-1280-427A-9B44-DA5937FA7E79}"/>
              </a:ext>
            </a:extLst>
          </p:cNvPr>
          <p:cNvSpPr/>
          <p:nvPr/>
        </p:nvSpPr>
        <p:spPr>
          <a:xfrm>
            <a:off x="5809957" y="5066580"/>
            <a:ext cx="703386" cy="6167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13387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666</Words>
  <Application>Microsoft Office PowerPoint</Application>
  <PresentationFormat>On-screen Show (4:3)</PresentationFormat>
  <Paragraphs>104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92</cp:revision>
  <dcterms:created xsi:type="dcterms:W3CDTF">2020-05-17T06:57:56Z</dcterms:created>
  <dcterms:modified xsi:type="dcterms:W3CDTF">2020-05-30T13:41:10Z</dcterms:modified>
</cp:coreProperties>
</file>