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322" r:id="rId2"/>
    <p:sldId id="258" r:id="rId3"/>
    <p:sldId id="283" r:id="rId4"/>
    <p:sldId id="317" r:id="rId5"/>
    <p:sldId id="300" r:id="rId6"/>
    <p:sldId id="323" r:id="rId7"/>
    <p:sldId id="325" r:id="rId8"/>
    <p:sldId id="308" r:id="rId9"/>
    <p:sldId id="324" r:id="rId10"/>
    <p:sldId id="309" r:id="rId11"/>
    <p:sldId id="320" r:id="rId12"/>
    <p:sldId id="321" r:id="rId13"/>
    <p:sldId id="289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D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93284-EA53-4D9F-9EBD-FD067B12762B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C3A13-A6FB-47E7-AC8F-CF1D55609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1.jpeg"/><Relationship Id="rId10" Type="http://schemas.openxmlformats.org/officeDocument/2006/relationships/image" Target="../media/image2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1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NAGPS\Downloads\Flower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686800" cy="66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267200"/>
            <a:ext cx="4160520" cy="186204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7200" b="1" dirty="0" smtClean="0">
                <a:ln>
                  <a:solidFill>
                    <a:srgbClr val="CC00CC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dirty="0">
              <a:ln>
                <a:solidFill>
                  <a:srgbClr val="CC00CC"/>
                </a:solidFill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5349240" cy="221599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9600" dirty="0" smtClean="0">
                <a:ln>
                  <a:solidFill>
                    <a:srgbClr val="CC00CC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n>
                <a:solidFill>
                  <a:srgbClr val="CC00CC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FFFF00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553200" y="304800"/>
            <a:ext cx="1981200" cy="3114020"/>
            <a:chOff x="6553200" y="304800"/>
            <a:chExt cx="1981200" cy="3114020"/>
          </a:xfrm>
        </p:grpSpPr>
        <p:sp>
          <p:nvSpPr>
            <p:cNvPr id="17" name="TextBox 16"/>
            <p:cNvSpPr txBox="1"/>
            <p:nvPr/>
          </p:nvSpPr>
          <p:spPr>
            <a:xfrm>
              <a:off x="6781800" y="2895600"/>
              <a:ext cx="1752600" cy="52322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7030A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 কাজ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2" descr="C:\Users\NAGPS\Desktop\School\IMG_20170916_11183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3200" y="304800"/>
              <a:ext cx="1962150" cy="2616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3" name="Group 32"/>
          <p:cNvGrpSpPr/>
          <p:nvPr/>
        </p:nvGrpSpPr>
        <p:grpSpPr>
          <a:xfrm>
            <a:off x="3810000" y="1381125"/>
            <a:ext cx="1262155" cy="4867275"/>
            <a:chOff x="3810000" y="1381125"/>
            <a:chExt cx="1262155" cy="4867275"/>
          </a:xfrm>
        </p:grpSpPr>
        <p:pic>
          <p:nvPicPr>
            <p:cNvPr id="2050" name="Picture 2" descr="C:\Users\NAGPS\Downloads\jamiti\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1381125"/>
              <a:ext cx="1143000" cy="1285875"/>
            </a:xfrm>
            <a:prstGeom prst="rect">
              <a:avLst/>
            </a:prstGeom>
            <a:noFill/>
          </p:spPr>
        </p:pic>
        <p:pic>
          <p:nvPicPr>
            <p:cNvPr id="19" name="Picture 18" descr="C:\Users\NAGPS\Downloads\jamiti\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6200" y="5105400"/>
              <a:ext cx="1185955" cy="1143000"/>
            </a:xfrm>
            <a:prstGeom prst="rect">
              <a:avLst/>
            </a:prstGeom>
            <a:noFill/>
          </p:spPr>
        </p:pic>
        <p:pic>
          <p:nvPicPr>
            <p:cNvPr id="20" name="Picture 5" descr="C:\Users\NAGPS\Downloads\jamiti\5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6200" y="3886200"/>
              <a:ext cx="1030322" cy="1206500"/>
            </a:xfrm>
            <a:prstGeom prst="rect">
              <a:avLst/>
            </a:prstGeom>
            <a:noFill/>
          </p:spPr>
        </p:pic>
        <p:pic>
          <p:nvPicPr>
            <p:cNvPr id="22" name="Picture 4" descr="C:\Users\NAGPS\Downloads\jamiti\1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6200" y="2743200"/>
              <a:ext cx="990600" cy="1146675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838200" y="1828800"/>
            <a:ext cx="1389086" cy="4060686"/>
            <a:chOff x="838200" y="1828800"/>
            <a:chExt cx="1389086" cy="4060686"/>
          </a:xfrm>
        </p:grpSpPr>
        <p:sp>
          <p:nvSpPr>
            <p:cNvPr id="23" name="Rectangle 22"/>
            <p:cNvSpPr/>
            <p:nvPr/>
          </p:nvSpPr>
          <p:spPr>
            <a:xfrm>
              <a:off x="990600" y="1828800"/>
              <a:ext cx="11353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ঘনক</a:t>
              </a:r>
              <a:endParaRPr lang="en-US" sz="4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0" y="3886200"/>
              <a:ext cx="1241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গোলক</a:t>
              </a:r>
              <a:endParaRPr lang="en-US" sz="4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8200" y="5181600"/>
              <a:ext cx="13890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কোণক</a:t>
              </a:r>
              <a:endParaRPr lang="en-US" sz="4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4400" y="2819400"/>
              <a:ext cx="10831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বেলন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457200" y="457200"/>
            <a:ext cx="5029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8" name="Right Arrow 27"/>
          <p:cNvSpPr/>
          <p:nvPr/>
        </p:nvSpPr>
        <p:spPr>
          <a:xfrm rot="19181949">
            <a:off x="1711503" y="3178620"/>
            <a:ext cx="2650777" cy="21480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9181949" flipV="1">
            <a:off x="1773538" y="4407705"/>
            <a:ext cx="2650777" cy="25124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544737">
            <a:off x="1836988" y="3574209"/>
            <a:ext cx="2466168" cy="2504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3180165">
            <a:off x="1221941" y="3701160"/>
            <a:ext cx="3539870" cy="19569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648200"/>
            <a:ext cx="1676400" cy="1952625"/>
          </a:xfrm>
          <a:prstGeom prst="rect">
            <a:avLst/>
          </a:prstGeom>
          <a:noFill/>
        </p:spPr>
      </p:pic>
      <p:pic>
        <p:nvPicPr>
          <p:cNvPr id="4099" name="Picture 3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304800" y="304800"/>
            <a:ext cx="2105025" cy="1952625"/>
          </a:xfrm>
          <a:prstGeom prst="rect">
            <a:avLst/>
          </a:prstGeom>
          <a:noFill/>
        </p:spPr>
      </p:pic>
      <p:pic>
        <p:nvPicPr>
          <p:cNvPr id="4098" name="Picture 2" descr="C:\Users\NAGPS\Downloads\Flower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496050" y="304800"/>
            <a:ext cx="2343150" cy="1952625"/>
          </a:xfrm>
          <a:prstGeom prst="rect">
            <a:avLst/>
          </a:prstGeom>
          <a:noFill/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6845" y="1371600"/>
            <a:ext cx="1262155" cy="4867275"/>
            <a:chOff x="3810000" y="1381125"/>
            <a:chExt cx="1262155" cy="4867275"/>
          </a:xfrm>
        </p:grpSpPr>
        <p:pic>
          <p:nvPicPr>
            <p:cNvPr id="10" name="Picture 2" descr="C:\Users\NAGPS\Downloads\jamiti\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0" y="1381125"/>
              <a:ext cx="1143000" cy="1285875"/>
            </a:xfrm>
            <a:prstGeom prst="rect">
              <a:avLst/>
            </a:prstGeom>
            <a:noFill/>
          </p:spPr>
        </p:pic>
        <p:pic>
          <p:nvPicPr>
            <p:cNvPr id="14" name="Picture 13" descr="C:\Users\NAGPS\Downloads\jamiti\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6200" y="5105400"/>
              <a:ext cx="1185955" cy="1143000"/>
            </a:xfrm>
            <a:prstGeom prst="rect">
              <a:avLst/>
            </a:prstGeom>
            <a:noFill/>
          </p:spPr>
        </p:pic>
        <p:pic>
          <p:nvPicPr>
            <p:cNvPr id="15" name="Picture 5" descr="C:\Users\NAGPS\Downloads\jamiti\5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6200" y="3886200"/>
              <a:ext cx="1030322" cy="1206500"/>
            </a:xfrm>
            <a:prstGeom prst="rect">
              <a:avLst/>
            </a:prstGeom>
            <a:noFill/>
          </p:spPr>
        </p:pic>
        <p:pic>
          <p:nvPicPr>
            <p:cNvPr id="16" name="Picture 4" descr="C:\Users\NAGPS\Downloads\jamiti\1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6200" y="2743200"/>
              <a:ext cx="990600" cy="1146675"/>
            </a:xfrm>
            <a:prstGeom prst="rect">
              <a:avLst/>
            </a:prstGeom>
            <a:noFill/>
          </p:spPr>
        </p:pic>
      </p:grpSp>
      <p:sp>
        <p:nvSpPr>
          <p:cNvPr id="17" name="Rectangle 16"/>
          <p:cNvSpPr/>
          <p:nvPr/>
        </p:nvSpPr>
        <p:spPr>
          <a:xfrm>
            <a:off x="2057400" y="685800"/>
            <a:ext cx="5029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4876800" y="5410200"/>
            <a:ext cx="1135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4724400" y="1600200"/>
            <a:ext cx="1241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গোলক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4724400" y="2743200"/>
            <a:ext cx="1389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কোণক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114800"/>
            <a:ext cx="1083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828800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81200" y="304800"/>
            <a:ext cx="5410200" cy="1219200"/>
            <a:chOff x="228600" y="152400"/>
            <a:chExt cx="5638800" cy="1600200"/>
          </a:xfrm>
        </p:grpSpPr>
        <p:sp>
          <p:nvSpPr>
            <p:cNvPr id="18" name="Rounded Rectangle 17"/>
            <p:cNvSpPr/>
            <p:nvPr/>
          </p:nvSpPr>
          <p:spPr>
            <a:xfrm>
              <a:off x="228600" y="152400"/>
              <a:ext cx="5638800" cy="160020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মৌখিক</a:t>
              </a:r>
              <a:r>
                <a:rPr lang="en-US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মূল্যায়ণ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457200" y="685800"/>
              <a:ext cx="609600" cy="60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953000" y="685800"/>
              <a:ext cx="609600" cy="60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447800" y="2743200"/>
            <a:ext cx="411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ঘনকের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1447800" y="5464314"/>
            <a:ext cx="40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1447800" y="45720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1447800" y="3581400"/>
            <a:ext cx="411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657600"/>
            <a:ext cx="8839200" cy="304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7086600" y="5943600"/>
            <a:ext cx="914400" cy="9144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7924800" y="4191000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8001000" y="5562600"/>
            <a:ext cx="914400" cy="91440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009106" y="3313906"/>
            <a:ext cx="6477000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4800" y="2438400"/>
            <a:ext cx="5486400" cy="1447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9" y="228600"/>
            <a:ext cx="2647156" cy="26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6200" y="6400800"/>
            <a:ext cx="6934200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" y="6553200"/>
            <a:ext cx="69342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un 16"/>
          <p:cNvSpPr/>
          <p:nvPr/>
        </p:nvSpPr>
        <p:spPr>
          <a:xfrm>
            <a:off x="7924800" y="457200"/>
            <a:ext cx="914400" cy="91440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7924800" y="2971800"/>
            <a:ext cx="914400" cy="914400"/>
          </a:xfrm>
          <a:prstGeom prst="sun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7924800" y="1676400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" y="47244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304800"/>
            <a:ext cx="8382000" cy="6245545"/>
            <a:chOff x="304800" y="381001"/>
            <a:chExt cx="8382000" cy="6019800"/>
          </a:xfrm>
        </p:grpSpPr>
        <p:pic>
          <p:nvPicPr>
            <p:cNvPr id="2050" name="Picture 2" descr="C:\Users\NAGPS\Downloads\Flower\147627260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381001"/>
              <a:ext cx="8382000" cy="60198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381000" y="381001"/>
              <a:ext cx="4256723" cy="13234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" y="1676400"/>
              <a:ext cx="4256723" cy="13234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endParaRPr lang="en-US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077200" y="5715000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6114" y="58057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2971800"/>
            <a:ext cx="2286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019403" y="3276203"/>
            <a:ext cx="4724400" cy="79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77200" y="304800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229600" y="5867400"/>
            <a:ext cx="609600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5800" y="3962400"/>
            <a:ext cx="3733800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২৯/০৯/২০১৭</a:t>
            </a:r>
          </a:p>
        </p:txBody>
      </p:sp>
      <p:sp>
        <p:nvSpPr>
          <p:cNvPr id="23" name="Freeform 22"/>
          <p:cNvSpPr/>
          <p:nvPr/>
        </p:nvSpPr>
        <p:spPr>
          <a:xfrm>
            <a:off x="21771" y="6781800"/>
            <a:ext cx="8665029" cy="43543"/>
          </a:xfrm>
          <a:custGeom>
            <a:avLst/>
            <a:gdLst>
              <a:gd name="connsiteX0" fmla="*/ 0 w 8665029"/>
              <a:gd name="connsiteY0" fmla="*/ 43543 h 43543"/>
              <a:gd name="connsiteX1" fmla="*/ 8665029 w 8665029"/>
              <a:gd name="connsiteY1" fmla="*/ 0 h 43543"/>
              <a:gd name="connsiteX2" fmla="*/ 8665029 w 8665029"/>
              <a:gd name="connsiteY2" fmla="*/ 0 h 4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029" h="43543">
                <a:moveTo>
                  <a:pt x="0" y="43543"/>
                </a:moveTo>
                <a:lnTo>
                  <a:pt x="8665029" y="0"/>
                </a:lnTo>
                <a:lnTo>
                  <a:pt x="8665029" y="0"/>
                </a:ln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200" y="228600"/>
            <a:ext cx="838200" cy="6553200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3048000"/>
            <a:ext cx="20574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2000" y="3907810"/>
            <a:ext cx="3429000" cy="249299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>
              <a:buFont typeface="Arial" charset="0"/>
              <a:buChar char="•"/>
            </a:pP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অজয়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কৃষ্ণ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গোমস্তা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নিয়ামতি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বাকেরগঞ্জ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Arial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01719-778134</a:t>
            </a:r>
          </a:p>
          <a:p>
            <a:pPr algn="just">
              <a:buFont typeface="Arial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ajoygomosta@gmail.com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7600" y="533400"/>
            <a:ext cx="1752600" cy="2438400"/>
            <a:chOff x="849085" y="1219200"/>
            <a:chExt cx="2971801" cy="4876800"/>
          </a:xfrm>
        </p:grpSpPr>
        <p:pic>
          <p:nvPicPr>
            <p:cNvPr id="28" name="Picture 2" descr="C:\Users\nagps\Downloads\Border\1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085" y="1219200"/>
              <a:ext cx="2971801" cy="4876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9" descr="G:\Niamati Primary\Photo Ajoy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146" y="1524000"/>
              <a:ext cx="2666999" cy="37338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72722" y="6019800"/>
            <a:ext cx="665478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H="1">
            <a:off x="8153400" y="345677"/>
            <a:ext cx="629922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2400" y="304800"/>
            <a:ext cx="665478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333" y="-366956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154" y="62404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3933" y="-400294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owchart: Alternate Process 16"/>
          <p:cNvSpPr/>
          <p:nvPr/>
        </p:nvSpPr>
        <p:spPr>
          <a:xfrm>
            <a:off x="609601" y="3352800"/>
            <a:ext cx="6857999" cy="114300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২৭.1.১.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কোণক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2743200" y="398082"/>
            <a:ext cx="3429000" cy="897318"/>
          </a:xfrm>
          <a:prstGeom prst="flowChartAlternateProcess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2700">
                <a:solidFill>
                  <a:srgbClr val="92D05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2209800"/>
            <a:ext cx="41148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609600" y="4630993"/>
            <a:ext cx="6858000" cy="1160207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২৭.1.২.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621172" y="3998828"/>
            <a:ext cx="975445" cy="4407790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5715000"/>
            <a:ext cx="59436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5715000"/>
            <a:ext cx="57912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0" y="685800"/>
            <a:ext cx="7848601" cy="4800600"/>
            <a:chOff x="762000" y="685800"/>
            <a:chExt cx="7848601" cy="4800600"/>
          </a:xfrm>
        </p:grpSpPr>
        <p:pic>
          <p:nvPicPr>
            <p:cNvPr id="1026" name="Picture 2" descr="C:\Users\NAGPS\Downloads\jamiti\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685800"/>
              <a:ext cx="1828800" cy="1828800"/>
            </a:xfrm>
            <a:prstGeom prst="rect">
              <a:avLst/>
            </a:prstGeom>
            <a:noFill/>
          </p:spPr>
        </p:pic>
        <p:pic>
          <p:nvPicPr>
            <p:cNvPr id="1027" name="Picture 3" descr="C:\Users\NAGPS\Downloads\jamiti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53200" y="2971800"/>
              <a:ext cx="1909762" cy="2133600"/>
            </a:xfrm>
            <a:prstGeom prst="rect">
              <a:avLst/>
            </a:prstGeom>
            <a:noFill/>
          </p:spPr>
        </p:pic>
        <p:pic>
          <p:nvPicPr>
            <p:cNvPr id="1028" name="Picture 4" descr="C:\Users\NAGPS\Downloads\jamiti\1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200" y="3276600"/>
              <a:ext cx="1800225" cy="2162175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1400" y="1066800"/>
              <a:ext cx="1066800" cy="1723295"/>
            </a:xfrm>
            <a:prstGeom prst="rect">
              <a:avLst/>
            </a:prstGeom>
          </p:spPr>
        </p:pic>
        <p:pic>
          <p:nvPicPr>
            <p:cNvPr id="2" name="Picture 2" descr="C:\Users\NAGPS\Downloads\Rokeya\55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2000" y="2438400"/>
              <a:ext cx="1676400" cy="1771650"/>
            </a:xfrm>
            <a:prstGeom prst="rect">
              <a:avLst/>
            </a:prstGeom>
            <a:noFill/>
          </p:spPr>
        </p:pic>
        <p:pic>
          <p:nvPicPr>
            <p:cNvPr id="6" name="Picture 3" descr="C:\Users\NAGPS\Downloads\jamiti\vcb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9801" y="1066800"/>
              <a:ext cx="2590800" cy="1600200"/>
            </a:xfrm>
            <a:prstGeom prst="rect">
              <a:avLst/>
            </a:prstGeom>
            <a:noFill/>
          </p:spPr>
        </p:pic>
        <p:pic>
          <p:nvPicPr>
            <p:cNvPr id="1029" name="Picture 5" descr="C:\Users\NAGPS\Downloads\jamiti\5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29200" y="809625"/>
              <a:ext cx="1905000" cy="2314575"/>
            </a:xfrm>
            <a:prstGeom prst="rect">
              <a:avLst/>
            </a:prstGeom>
            <a:noFill/>
          </p:spPr>
        </p:pic>
        <p:pic>
          <p:nvPicPr>
            <p:cNvPr id="7" name="Picture 4" descr="C:\Users\NAGPS\Downloads\jamiti\11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91000" y="3362325"/>
              <a:ext cx="2209800" cy="212407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gif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1828800" cy="5238750"/>
          </a:xfrm>
          <a:prstGeom prst="rect">
            <a:avLst/>
          </a:prstGeom>
        </p:spPr>
      </p:pic>
      <p:sp>
        <p:nvSpPr>
          <p:cNvPr id="16" name="Oval 4"/>
          <p:cNvSpPr/>
          <p:nvPr/>
        </p:nvSpPr>
        <p:spPr>
          <a:xfrm>
            <a:off x="3124200" y="3327117"/>
            <a:ext cx="917902" cy="979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930" tIns="74930" rIns="74930" bIns="7493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900" kern="1200"/>
          </a:p>
        </p:txBody>
      </p:sp>
      <p:grpSp>
        <p:nvGrpSpPr>
          <p:cNvPr id="18" name="Group 17"/>
          <p:cNvGrpSpPr/>
          <p:nvPr/>
        </p:nvGrpSpPr>
        <p:grpSpPr>
          <a:xfrm>
            <a:off x="2362200" y="685800"/>
            <a:ext cx="4343400" cy="1295400"/>
            <a:chOff x="3124200" y="533400"/>
            <a:chExt cx="4343400" cy="1295400"/>
          </a:xfrm>
        </p:grpSpPr>
        <p:sp>
          <p:nvSpPr>
            <p:cNvPr id="2" name="Rectangle 1"/>
            <p:cNvSpPr/>
            <p:nvPr/>
          </p:nvSpPr>
          <p:spPr>
            <a:xfrm>
              <a:off x="3124200" y="533400"/>
              <a:ext cx="4343400" cy="1295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শিরোনাম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429000" y="1066800"/>
              <a:ext cx="1524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86600" y="1066800"/>
              <a:ext cx="1524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828800" y="4876800"/>
            <a:ext cx="57912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if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62800" y="990600"/>
            <a:ext cx="1600200" cy="52387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447800"/>
            <a:ext cx="1135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57200" y="3733800"/>
            <a:ext cx="1241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গোলক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57200" y="5181600"/>
            <a:ext cx="1389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কোণক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57200" y="2438400"/>
            <a:ext cx="1083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143000" y="130314"/>
            <a:ext cx="6858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547846" y="1143000"/>
            <a:ext cx="4995954" cy="5438775"/>
            <a:chOff x="2547846" y="1143000"/>
            <a:chExt cx="4995954" cy="5438775"/>
          </a:xfrm>
        </p:grpSpPr>
        <p:pic>
          <p:nvPicPr>
            <p:cNvPr id="3" name="Picture 2" descr="C:\Users\NAGPS\Downloads\jamiti\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47846" y="1219200"/>
              <a:ext cx="1185955" cy="1143000"/>
            </a:xfrm>
            <a:prstGeom prst="rect">
              <a:avLst/>
            </a:prstGeom>
            <a:noFill/>
          </p:spPr>
        </p:pic>
        <p:pic>
          <p:nvPicPr>
            <p:cNvPr id="4" name="Picture 5" descr="C:\Users\NAGPS\Downloads\jamiti\5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2333" y="2298700"/>
              <a:ext cx="1030322" cy="1206500"/>
            </a:xfrm>
            <a:prstGeom prst="rect">
              <a:avLst/>
            </a:prstGeom>
            <a:noFill/>
          </p:spPr>
        </p:pic>
        <p:pic>
          <p:nvPicPr>
            <p:cNvPr id="5" name="Picture 3" descr="C:\Users\NAGPS\Downloads\jamiti\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9055" y="3733800"/>
              <a:ext cx="1092861" cy="1176730"/>
            </a:xfrm>
            <a:prstGeom prst="rect">
              <a:avLst/>
            </a:prstGeom>
            <a:noFill/>
          </p:spPr>
        </p:pic>
        <p:pic>
          <p:nvPicPr>
            <p:cNvPr id="6" name="Picture 4" descr="C:\Users\NAGPS\Downloads\jamiti\1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24046" y="5105400"/>
              <a:ext cx="1185955" cy="1372809"/>
            </a:xfrm>
            <a:prstGeom prst="rect">
              <a:avLst/>
            </a:prstGeom>
            <a:noFill/>
          </p:spPr>
        </p:pic>
        <p:pic>
          <p:nvPicPr>
            <p:cNvPr id="3074" name="Picture 2" descr="C:\Users\NAGPS\Downloads\jamiti\2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1001" y="2362200"/>
              <a:ext cx="1300162" cy="1300162"/>
            </a:xfrm>
            <a:prstGeom prst="rect">
              <a:avLst/>
            </a:prstGeom>
            <a:noFill/>
          </p:spPr>
        </p:pic>
        <p:pic>
          <p:nvPicPr>
            <p:cNvPr id="3075" name="Picture 3" descr="C:\Users\NAGPS\Downloads\jamiti\34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7201" y="1143000"/>
              <a:ext cx="1143000" cy="1143000"/>
            </a:xfrm>
            <a:prstGeom prst="rect">
              <a:avLst/>
            </a:prstGeom>
            <a:noFill/>
          </p:spPr>
        </p:pic>
        <p:pic>
          <p:nvPicPr>
            <p:cNvPr id="3076" name="Picture 4" descr="C:\Users\NAGPS\Downloads\jamiti\u16344_315778_48648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2201" y="5257800"/>
              <a:ext cx="1371599" cy="1219200"/>
            </a:xfrm>
            <a:prstGeom prst="rect">
              <a:avLst/>
            </a:prstGeom>
            <a:noFill/>
          </p:spPr>
        </p:pic>
        <p:pic>
          <p:nvPicPr>
            <p:cNvPr id="3077" name="Picture 5" descr="C:\Users\NAGPS\Downloads\jamiti\vcb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00602" y="3657600"/>
              <a:ext cx="2209799" cy="1295400"/>
            </a:xfrm>
            <a:prstGeom prst="rect">
              <a:avLst/>
            </a:prstGeom>
            <a:noFill/>
          </p:spPr>
        </p:pic>
        <p:pic>
          <p:nvPicPr>
            <p:cNvPr id="3079" name="Picture 7" descr="C:\Users\NAGPS\Downloads\jamiti\6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38601" y="3657600"/>
              <a:ext cx="1524000" cy="1371600"/>
            </a:xfrm>
            <a:prstGeom prst="rect">
              <a:avLst/>
            </a:prstGeom>
            <a:noFill/>
          </p:spPr>
        </p:pic>
        <p:pic>
          <p:nvPicPr>
            <p:cNvPr id="3081" name="Picture 9" descr="C:\Users\NAGPS\Downloads\jamiti\9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91001" y="5181600"/>
              <a:ext cx="1355250" cy="140017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3083" name="Picture 11" descr="C:\Users\NAGPS\Downloads\jamiti\21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91201" y="2362201"/>
              <a:ext cx="990600" cy="1219200"/>
            </a:xfrm>
            <a:prstGeom prst="rect">
              <a:avLst/>
            </a:prstGeom>
            <a:noFill/>
          </p:spPr>
        </p:pic>
        <p:pic>
          <p:nvPicPr>
            <p:cNvPr id="23" name="Picture 2" descr="C:\Users\NAGPS\Downloads\Rokeya\55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943601" y="1219200"/>
              <a:ext cx="1323258" cy="10987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1135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57200" y="3733800"/>
            <a:ext cx="1241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গোলক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5181600"/>
            <a:ext cx="1389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কোণক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57200" y="2438400"/>
            <a:ext cx="1083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447800" y="228600"/>
            <a:ext cx="6324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/>
          </a:p>
        </p:txBody>
      </p:sp>
      <p:pic>
        <p:nvPicPr>
          <p:cNvPr id="8" name="Picture 7" descr="C:\Users\NAGPS\Downloads\jamiti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03857"/>
            <a:ext cx="922518" cy="848743"/>
          </a:xfrm>
          <a:prstGeom prst="rect">
            <a:avLst/>
          </a:prstGeom>
          <a:noFill/>
        </p:spPr>
      </p:pic>
      <p:pic>
        <p:nvPicPr>
          <p:cNvPr id="9" name="Picture 5" descr="C:\Users\NAGPS\Downloads\jamiti\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3689" y="2209800"/>
            <a:ext cx="801456" cy="895895"/>
          </a:xfrm>
          <a:prstGeom prst="rect">
            <a:avLst/>
          </a:prstGeom>
          <a:noFill/>
        </p:spPr>
      </p:pic>
      <p:pic>
        <p:nvPicPr>
          <p:cNvPr id="10" name="Picture 3" descr="C:\Users\NAGPS\Downloads\jamiti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7489" y="3581400"/>
            <a:ext cx="850103" cy="873789"/>
          </a:xfrm>
          <a:prstGeom prst="rect">
            <a:avLst/>
          </a:prstGeom>
          <a:noFill/>
        </p:spPr>
      </p:pic>
      <p:pic>
        <p:nvPicPr>
          <p:cNvPr id="11" name="Picture 4" descr="C:\Users\NAGPS\Downloads\jamiti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953000"/>
            <a:ext cx="922518" cy="1019389"/>
          </a:xfrm>
          <a:prstGeom prst="rect">
            <a:avLst/>
          </a:prstGeom>
          <a:noFill/>
        </p:spPr>
      </p:pic>
      <p:pic>
        <p:nvPicPr>
          <p:cNvPr id="12" name="Picture 2" descr="C:\Users\NAGPS\Downloads\jamiti\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2889" y="2057400"/>
            <a:ext cx="1011356" cy="965444"/>
          </a:xfrm>
          <a:prstGeom prst="rect">
            <a:avLst/>
          </a:prstGeom>
          <a:noFill/>
        </p:spPr>
      </p:pic>
      <p:pic>
        <p:nvPicPr>
          <p:cNvPr id="13" name="Picture 3" descr="C:\Users\NAGPS\Downloads\jamiti\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914400"/>
            <a:ext cx="889105" cy="848743"/>
          </a:xfrm>
          <a:prstGeom prst="rect">
            <a:avLst/>
          </a:prstGeom>
          <a:noFill/>
        </p:spPr>
      </p:pic>
      <p:pic>
        <p:nvPicPr>
          <p:cNvPr id="14" name="Picture 4" descr="C:\Users\NAGPS\Downloads\jamiti\u16344_315778_4864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953000"/>
            <a:ext cx="1066925" cy="905325"/>
          </a:xfrm>
          <a:prstGeom prst="rect">
            <a:avLst/>
          </a:prstGeom>
          <a:noFill/>
        </p:spPr>
      </p:pic>
      <p:pic>
        <p:nvPicPr>
          <p:cNvPr id="15" name="Picture 5" descr="C:\Users\NAGPS\Downloads\jamiti\vc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34089" y="3429000"/>
            <a:ext cx="1718935" cy="961908"/>
          </a:xfrm>
          <a:prstGeom prst="rect">
            <a:avLst/>
          </a:prstGeom>
          <a:noFill/>
        </p:spPr>
      </p:pic>
      <p:pic>
        <p:nvPicPr>
          <p:cNvPr id="16" name="Picture 7" descr="C:\Users\NAGPS\Downloads\jamiti\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52889" y="3352800"/>
            <a:ext cx="1185473" cy="1018491"/>
          </a:xfrm>
          <a:prstGeom prst="rect">
            <a:avLst/>
          </a:prstGeom>
          <a:noFill/>
        </p:spPr>
      </p:pic>
      <p:pic>
        <p:nvPicPr>
          <p:cNvPr id="17" name="Picture 9" descr="C:\Users\NAGPS\Downloads\jamiti\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4876800"/>
            <a:ext cx="1054208" cy="1039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1" descr="C:\Users\NAGPS\Downloads\jamiti\2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14889" y="2057400"/>
            <a:ext cx="770557" cy="905325"/>
          </a:xfrm>
          <a:prstGeom prst="rect">
            <a:avLst/>
          </a:prstGeom>
          <a:noFill/>
        </p:spPr>
      </p:pic>
      <p:pic>
        <p:nvPicPr>
          <p:cNvPr id="19" name="Picture 2" descr="C:\Users\NAGPS\Downloads\Rokeya\55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914400"/>
            <a:ext cx="1029322" cy="81590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667000" y="1676400"/>
            <a:ext cx="81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1289" y="3048000"/>
            <a:ext cx="115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4343400"/>
            <a:ext cx="1130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2876" y="2844225"/>
            <a:ext cx="81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মগ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6019800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সমুচা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8600" y="4215825"/>
            <a:ext cx="108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তরমুজ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9800" y="6019800"/>
            <a:ext cx="196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আইসক্রীম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6019800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পলো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AGPS\Downloads\jamiti\8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91200" y="2209800"/>
            <a:ext cx="1690687" cy="81915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6096000" y="2895600"/>
            <a:ext cx="10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6172200" y="4292025"/>
            <a:ext cx="10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6384419" y="1625025"/>
            <a:ext cx="10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4267200" y="1676400"/>
            <a:ext cx="10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1026" name="Picture 2" descr="C:\Users\NAGPS\Downloads\jamiti\9u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86689" y="2057400"/>
            <a:ext cx="823911" cy="119432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7696200" y="3149025"/>
            <a:ext cx="106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6" grpId="0"/>
      <p:bldP spid="37" grpId="0"/>
      <p:bldP spid="38" grpId="0"/>
      <p:bldP spid="3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447800"/>
            <a:ext cx="1752600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rgbClr val="00B0F0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NAGPS\Desktop\School\IMG_20170916_112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81000"/>
            <a:ext cx="1422400" cy="139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720136" y="2750403"/>
            <a:ext cx="1870664" cy="8309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955" y="4198203"/>
            <a:ext cx="1851845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0399" y="5646003"/>
            <a:ext cx="1856601" cy="83099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388203"/>
            <a:ext cx="28194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14478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2971800" y="28194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2971800" y="56388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কোণকের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2895600" y="41910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447800" y="3505200"/>
          <a:ext cx="5638800" cy="22326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76829"/>
                <a:gridCol w="4161971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ঘনক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বেলন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কোণক</a:t>
                      </a:r>
                      <a:endParaRPr lang="en-US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গোলক</a:t>
                      </a:r>
                      <a:endParaRPr lang="en-US" sz="2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1317" y="0"/>
            <a:ext cx="9016483" cy="6858000"/>
          </a:xfrm>
          <a:prstGeom prst="rect">
            <a:avLst/>
          </a:prstGeom>
          <a:noFill/>
          <a:ln w="155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"/>
            <a:ext cx="5410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নিচে কয়েকটি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নাম দেওয়া হয়েছে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এগুলো নিচের ছকে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লিখ।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9305" y="1752600"/>
            <a:ext cx="81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1752600"/>
            <a:ext cx="115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2590800"/>
            <a:ext cx="1359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1828800"/>
            <a:ext cx="129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বই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9305" y="2514600"/>
            <a:ext cx="81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মগ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4705" y="2514600"/>
            <a:ext cx="1287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সিঙ্গারা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9301" y="2539425"/>
            <a:ext cx="108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তরমুজ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1400" y="1752600"/>
            <a:ext cx="196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আইসক্রীম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5943600"/>
            <a:ext cx="468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এবার মিলিয়ে দেখ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934202" y="0"/>
            <a:ext cx="1752600" cy="2819400"/>
            <a:chOff x="10043319" y="152400"/>
            <a:chExt cx="1965355" cy="2819400"/>
          </a:xfrm>
        </p:grpSpPr>
        <p:sp>
          <p:nvSpPr>
            <p:cNvPr id="30" name="TextBox 29"/>
            <p:cNvSpPr txBox="1"/>
            <p:nvPr/>
          </p:nvSpPr>
          <p:spPr>
            <a:xfrm>
              <a:off x="10119518" y="2448580"/>
              <a:ext cx="1889156" cy="52322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7030A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জোড়ায় কাজ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1" name="Picture 2" descr="C:\Users\NAGPS\Desktop\School\IMG_20170916_11141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43319" y="152400"/>
              <a:ext cx="1828800" cy="2438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6" name="Rectangle 35"/>
          <p:cNvSpPr/>
          <p:nvPr/>
        </p:nvSpPr>
        <p:spPr>
          <a:xfrm>
            <a:off x="1828800" y="3733800"/>
            <a:ext cx="1252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0469 0.25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2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04097 0.368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8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776 0.246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7969 0.224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02048 0.290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1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0833 0.38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0842 0.406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2689</TotalTime>
  <Words>249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NAGPS</cp:lastModifiedBy>
  <cp:revision>320</cp:revision>
  <dcterms:created xsi:type="dcterms:W3CDTF">2006-08-16T00:00:00Z</dcterms:created>
  <dcterms:modified xsi:type="dcterms:W3CDTF">2017-09-29T10:34:40Z</dcterms:modified>
</cp:coreProperties>
</file>