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69" r:id="rId6"/>
    <p:sldId id="271" r:id="rId7"/>
    <p:sldId id="265" r:id="rId8"/>
    <p:sldId id="270" r:id="rId9"/>
    <p:sldId id="260" r:id="rId10"/>
    <p:sldId id="266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2450A-BD34-466E-8C2E-FF5FA40CC37B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B502D-1E83-4424-AB7B-5CCA9A93C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502D-1E83-4424-AB7B-5CCA9A93C2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B502D-1E83-4424-AB7B-5CCA9A93C2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244E-56EB-45BB-9605-4A4FC520734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CDF7-306D-4ECD-B570-2B2902575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762000"/>
            <a:ext cx="6096000" cy="2362200"/>
          </a:xfrm>
        </p:spPr>
        <p:txBody>
          <a:bodyPr>
            <a:prstTxWarp prst="textWave1">
              <a:avLst>
                <a:gd name="adj1" fmla="val 12500"/>
                <a:gd name="adj2" fmla="val 1210"/>
              </a:avLst>
            </a:prstTxWarp>
            <a:normAutofit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JeanBachSisle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200400"/>
            <a:ext cx="678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24000" y="2133600"/>
            <a:ext cx="845820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58594" y="2056606"/>
            <a:ext cx="914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906294" y="2018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553994" y="2056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277894" y="2018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963694" y="2018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611394" y="20566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905794" y="1981200"/>
            <a:ext cx="913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3391694" y="2018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077494" y="20185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4648994" y="19804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248400" y="4038600"/>
            <a:ext cx="2895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10800000">
            <a:off x="6400800" y="3048000"/>
            <a:ext cx="12192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V="1">
            <a:off x="6819900" y="3238500"/>
            <a:ext cx="11430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7962900" y="3086100"/>
            <a:ext cx="10668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7505700" y="3314700"/>
            <a:ext cx="121920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7239794" y="3580606"/>
            <a:ext cx="1066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2514600" y="3124200"/>
            <a:ext cx="1371600" cy="990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038600" y="3124200"/>
            <a:ext cx="990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120" idx="2"/>
          </p:cNvCxnSpPr>
          <p:nvPr/>
        </p:nvCxnSpPr>
        <p:spPr>
          <a:xfrm rot="5400000" flipH="1" flipV="1">
            <a:off x="3783330" y="3303270"/>
            <a:ext cx="929640" cy="571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V="1">
            <a:off x="3040380" y="3208020"/>
            <a:ext cx="1005840" cy="68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V="1">
            <a:off x="3352802" y="3505202"/>
            <a:ext cx="1066798" cy="1523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33600" y="25394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-5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819400" y="247787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-4</a:t>
            </a:r>
          </a:p>
        </p:txBody>
      </p:sp>
      <p:cxnSp>
        <p:nvCxnSpPr>
          <p:cNvPr id="111" name="Straight Connector 110"/>
          <p:cNvCxnSpPr/>
          <p:nvPr/>
        </p:nvCxnSpPr>
        <p:spPr>
          <a:xfrm rot="5400000">
            <a:off x="2705100" y="20193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876800" y="609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6781800" y="60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3505200" y="247787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  <a:cs typeface="NikoshBAN" pitchFamily="2" charset="0"/>
              </a:rPr>
              <a:t>-3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267200" y="25394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00600" y="2539426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62600" y="25908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25146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81800" y="2539426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43800" y="25146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229600" y="2514601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63000" y="2514601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15000" y="533401"/>
            <a:ext cx="32766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অঋনাত্নক</a:t>
            </a:r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rot="10800000" flipV="1">
            <a:off x="5715000" y="914400"/>
            <a:ext cx="14478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8" idx="2"/>
          </p:cNvCxnSpPr>
          <p:nvPr/>
        </p:nvCxnSpPr>
        <p:spPr>
          <a:xfrm rot="16200000" flipH="1">
            <a:off x="7321839" y="1149637"/>
            <a:ext cx="405825" cy="3429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543800" y="990600"/>
            <a:ext cx="762000" cy="533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 flipV="1">
            <a:off x="6324600" y="1066800"/>
            <a:ext cx="7620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7772400" y="914400"/>
            <a:ext cx="12192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2133600" y="4038600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ঋর্নাত্নক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rot="5400000">
            <a:off x="6896100" y="1257300"/>
            <a:ext cx="3810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107" grpId="0"/>
      <p:bldP spid="107" grpId="1"/>
      <p:bldP spid="108" grpId="0"/>
      <p:bldP spid="108" grpId="1"/>
      <p:bldP spid="119" grpId="0"/>
      <p:bldP spid="119" grpId="1"/>
      <p:bldP spid="120" grpId="0"/>
      <p:bldP spid="120" grpId="1"/>
      <p:bldP spid="121" grpId="0"/>
      <p:bldP spid="121" grpId="1"/>
      <p:bldP spid="38" grpId="0"/>
      <p:bldP spid="38" grpId="1"/>
      <p:bldP spid="39" grpId="0"/>
      <p:bldP spid="39" grpId="1"/>
      <p:bldP spid="39" grpId="2"/>
      <p:bldP spid="40" grpId="0"/>
      <p:bldP spid="40" grpId="1"/>
      <p:bldP spid="40" grpId="2"/>
      <p:bldP spid="42" grpId="0"/>
      <p:bldP spid="42" grpId="1"/>
      <p:bldP spid="42" grpId="2"/>
      <p:bldP spid="44" grpId="0"/>
      <p:bldP spid="44" grpId="1"/>
      <p:bldP spid="44" grpId="2"/>
      <p:bldP spid="45" grpId="0"/>
      <p:bldP spid="45" grpId="1"/>
      <p:bldP spid="45" grpId="2"/>
      <p:bldP spid="68" grpId="0" animBg="1"/>
      <p:bldP spid="110" grpId="0" animBg="1"/>
      <p:bldP spid="1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NikoshBAN" pitchFamily="2" charset="0"/>
                <a:cs typeface="NikoshBAN" pitchFamily="2" charset="0"/>
              </a:rPr>
              <a:t>			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সংখ্যারেখায়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(ক ) 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10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(খ)  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-3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-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8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(গ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)   5  </a:t>
            </a:r>
            <a:r>
              <a:rPr lang="en-US" sz="3200" dirty="0" err="1">
                <a:latin typeface="Cambria Math" pitchFamily="18" charset="0"/>
                <a:ea typeface="Cambria Math" pitchFamily="18" charset="0"/>
                <a:cs typeface="NikoshBAN" pitchFamily="2" charset="0"/>
              </a:rPr>
              <a:t>এবং</a:t>
            </a:r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-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(ঘ)   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2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10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36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-7&lt;-2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(২) </a:t>
            </a:r>
            <a:r>
              <a:rPr lang="en-US" sz="36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3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&gt;</a:t>
            </a:r>
            <a:r>
              <a:rPr lang="en-US" sz="36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4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latin typeface="NikoshBAN" pitchFamily="2" charset="0"/>
                <a:cs typeface="NikoshBAN" pitchFamily="2" charset="0"/>
              </a:rPr>
            </a:br>
            <a:r>
              <a:rPr lang="en-US" sz="3600" dirty="0">
                <a:latin typeface="NikoshBAN" pitchFamily="2" charset="0"/>
                <a:cs typeface="NikoshBAN" pitchFamily="2" charset="0"/>
              </a:rPr>
              <a:t>                      	 (৩) </a:t>
            </a:r>
            <a:r>
              <a:rPr lang="en-US" sz="36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-5&lt;1				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atin typeface="NikoshBAN" pitchFamily="2" charset="0"/>
                <a:cs typeface="NikoshBAN" pitchFamily="2" charset="0"/>
              </a:rPr>
              <a:t>ঊপরের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(ক) ১ ,২ (খ) ১,৩ (গ) ২,৩ (ঘ) ১,২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038600" y="1897558"/>
            <a:ext cx="3733800" cy="2286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3619500" y="221158"/>
            <a:ext cx="4572000" cy="1676400"/>
          </a:xfrm>
          <a:prstGeom prst="triangle">
            <a:avLst>
              <a:gd name="adj" fmla="val 50245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4495800"/>
            <a:ext cx="12192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অঋণাত্নক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সংখ্যারেখায়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+mj-lt"/>
                <a:cs typeface="NikoshBAN" pitchFamily="2" charset="0"/>
              </a:rPr>
              <a:t>-5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>
                <a:latin typeface="+mj-lt"/>
                <a:cs typeface="NikoshBAN" pitchFamily="2" charset="0"/>
              </a:rPr>
              <a:t>3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743201"/>
            <a:ext cx="24384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1" grpId="1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09600"/>
            <a:ext cx="6172200" cy="1371600"/>
          </a:xfrm>
        </p:spPr>
        <p:txBody>
          <a:bodyPr>
            <a:normAutofit fontScale="90000"/>
          </a:bodyPr>
          <a:lstStyle/>
          <a:p>
            <a:r>
              <a:rPr lang="en-US" sz="96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User\Desktop\1016606_482499015166314_117044799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2743200"/>
            <a:ext cx="535305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28800" y="2203082"/>
            <a:ext cx="4572000" cy="3969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410807" y="1981200"/>
            <a:ext cx="3370385" cy="4032739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ষ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গণিত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তিন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৬০জন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৪৫ 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57200"/>
            <a:ext cx="2057400" cy="2457450"/>
          </a:xfrm>
          <a:prstGeom prst="rect">
            <a:avLst/>
          </a:prstGeom>
        </p:spPr>
      </p:pic>
      <p:pic>
        <p:nvPicPr>
          <p:cNvPr id="4" name="Picture 3" descr="two-parts-apple-16489445.jpg"/>
          <p:cNvPicPr>
            <a:picLocks noChangeAspect="1"/>
          </p:cNvPicPr>
          <p:nvPr/>
        </p:nvPicPr>
        <p:blipFill>
          <a:blip r:embed="rId3" cstate="print"/>
          <a:srcRect r="3704" b="8571"/>
          <a:stretch>
            <a:fillRect/>
          </a:stretch>
        </p:blipFill>
        <p:spPr>
          <a:xfrm>
            <a:off x="7086600" y="304800"/>
            <a:ext cx="2514600" cy="2819400"/>
          </a:xfrm>
          <a:prstGeom prst="rect">
            <a:avLst/>
          </a:prstGeom>
        </p:spPr>
      </p:pic>
      <p:pic>
        <p:nvPicPr>
          <p:cNvPr id="5" name="Picture 4" descr="bb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657600"/>
            <a:ext cx="23622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b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1" y="1371600"/>
            <a:ext cx="2085975" cy="3733800"/>
          </a:xfrm>
          <a:prstGeom prst="rect">
            <a:avLst/>
          </a:prstGeom>
        </p:spPr>
      </p:pic>
      <p:pic>
        <p:nvPicPr>
          <p:cNvPr id="3" name="Picture 2" descr="US-Gala-App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447800"/>
            <a:ext cx="3505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2362201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059362"/>
          </a:xfrm>
        </p:spPr>
        <p:txBody>
          <a:bodyPr>
            <a:normAutofit/>
          </a:bodyPr>
          <a:lstStyle/>
          <a:p>
            <a:pPr algn="l"/>
            <a:r>
              <a:rPr lang="en-US" sz="4900" dirty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4900" dirty="0" err="1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9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900" dirty="0">
                <a:latin typeface="NikoshBAN" pitchFamily="2" charset="0"/>
                <a:cs typeface="NikoshBAN" pitchFamily="2" charset="0"/>
              </a:rPr>
            </a:br>
            <a:r>
              <a:rPr lang="en-US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-</a:t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১।পূর্ণসংখ্যা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২।পূর্ণসংখ্যার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৩।সংখ্যারেখায়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পূর্ণসংখ্যা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11506200" cy="3581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48400" y="810280"/>
            <a:ext cx="1447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CENTER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819106" y="1523206"/>
            <a:ext cx="304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bhupen roy\Compare-ocf73q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1"/>
            <a:ext cx="11506199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12115800" cy="6858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-5,7,8,-3,-1,2,1,9  </a:t>
            </a:r>
            <a:r>
              <a:rPr lang="en-US" sz="3600" dirty="0" err="1">
                <a:latin typeface="Cambria Math" pitchFamily="18" charset="0"/>
                <a:ea typeface="Cambria Math" pitchFamily="18" charset="0"/>
                <a:cs typeface="NikoshBAN" pitchFamily="2" charset="0"/>
              </a:rPr>
              <a:t>সংখ্যাগুলো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65</Words>
  <Application>Microsoft Office PowerPoint</Application>
  <PresentationFormat>Widescreen</PresentationFormat>
  <Paragraphs>33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NikoshBAN</vt:lpstr>
      <vt:lpstr>Wingdings</vt:lpstr>
      <vt:lpstr>Office Theme</vt:lpstr>
      <vt:lpstr>স্বাগতম</vt:lpstr>
      <vt:lpstr>পরিচিতি</vt:lpstr>
      <vt:lpstr>PowerPoint Presentation</vt:lpstr>
      <vt:lpstr>PowerPoint Presentation</vt:lpstr>
      <vt:lpstr>PowerPoint Presentation</vt:lpstr>
      <vt:lpstr>   শিখনফল  এই অধ্যায় শেষে শিক্ষার্থীরা- ১।পূর্ণসংখ্যা কী তা বলতে পারবে ২।পূর্ণসংখ্যার ক্রম বলতে  পারবে ৩।সংখ্যারেখায় পূর্ণসংখ্যা স্থাপন করতে পারবে </vt:lpstr>
      <vt:lpstr>PowerPoint Presentation</vt:lpstr>
      <vt:lpstr>PowerPoint Presentation</vt:lpstr>
      <vt:lpstr>একক কাজ  -5,7,8,-3,-1,2,1,9  সংখ্যাগুলো ক্রম অনুসারে লিখ ।</vt:lpstr>
      <vt:lpstr>PowerPoint Presentation</vt:lpstr>
      <vt:lpstr>    দলগত কাজ      সংখ্যারেখায় স্থাপন কর                           গ্রুপ (ক ) 1 এবং -10                           গ্রুপ (খ)  -3 এবং  -8                           গ্রুপ (গ)   5  এবং  -2                           গ্রুপ (ঘ)   2  এবং  10</vt:lpstr>
      <vt:lpstr>মূল্যায়ন  (১) -7&lt;-2     (২) 3&gt;4                         (৩) -5&lt;1     ঊপরের তথ্যের আলোকে কোনটি সঠিক (ক) ১ ,২ (খ) ১,৩ (গ) ২,৩ (ঘ) ১,২ এবং ৩</vt:lpstr>
      <vt:lpstr>PowerPoint Presentation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Lm Ashab Uddin Ridoy</cp:lastModifiedBy>
  <cp:revision>101</cp:revision>
  <dcterms:created xsi:type="dcterms:W3CDTF">2015-04-30T16:51:28Z</dcterms:created>
  <dcterms:modified xsi:type="dcterms:W3CDTF">2020-05-30T06:58:43Z</dcterms:modified>
</cp:coreProperties>
</file>