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4" r:id="rId3"/>
    <p:sldId id="259" r:id="rId4"/>
    <p:sldId id="257" r:id="rId5"/>
    <p:sldId id="261" r:id="rId6"/>
    <p:sldId id="258" r:id="rId7"/>
    <p:sldId id="272" r:id="rId8"/>
    <p:sldId id="256" r:id="rId9"/>
    <p:sldId id="268" r:id="rId10"/>
    <p:sldId id="269" r:id="rId11"/>
    <p:sldId id="260" r:id="rId12"/>
    <p:sldId id="262" r:id="rId13"/>
    <p:sldId id="263" r:id="rId14"/>
    <p:sldId id="270" r:id="rId15"/>
    <p:sldId id="271" r:id="rId16"/>
    <p:sldId id="265" r:id="rId17"/>
    <p:sldId id="26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114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08CB-B7A4-47E0-8FDF-F9F144709683}" type="datetimeFigureOut">
              <a:rPr lang="en-US" smtClean="0"/>
              <a:pPr/>
              <a:t>30-May-20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2D68-79DE-4FD9-9C22-1BCB813BFB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08CB-B7A4-47E0-8FDF-F9F144709683}" type="datetimeFigureOut">
              <a:rPr lang="en-US" smtClean="0"/>
              <a:pPr/>
              <a:t>30-May-20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2D68-79DE-4FD9-9C22-1BCB813BFB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08CB-B7A4-47E0-8FDF-F9F144709683}" type="datetimeFigureOut">
              <a:rPr lang="en-US" smtClean="0"/>
              <a:pPr/>
              <a:t>30-May-20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2D68-79DE-4FD9-9C22-1BCB813BFB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08CB-B7A4-47E0-8FDF-F9F144709683}" type="datetimeFigureOut">
              <a:rPr lang="en-US" smtClean="0"/>
              <a:pPr/>
              <a:t>30-May-20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2D68-79DE-4FD9-9C22-1BCB813BFB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08CB-B7A4-47E0-8FDF-F9F144709683}" type="datetimeFigureOut">
              <a:rPr lang="en-US" smtClean="0"/>
              <a:pPr/>
              <a:t>30-May-20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2D68-79DE-4FD9-9C22-1BCB813BFB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08CB-B7A4-47E0-8FDF-F9F144709683}" type="datetimeFigureOut">
              <a:rPr lang="en-US" smtClean="0"/>
              <a:pPr/>
              <a:t>30-May-20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2D68-79DE-4FD9-9C22-1BCB813BFB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08CB-B7A4-47E0-8FDF-F9F144709683}" type="datetimeFigureOut">
              <a:rPr lang="en-US" smtClean="0"/>
              <a:pPr/>
              <a:t>30-May-20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2D68-79DE-4FD9-9C22-1BCB813BFB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08CB-B7A4-47E0-8FDF-F9F144709683}" type="datetimeFigureOut">
              <a:rPr lang="en-US" smtClean="0"/>
              <a:pPr/>
              <a:t>30-May-20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2D68-79DE-4FD9-9C22-1BCB813BFB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08CB-B7A4-47E0-8FDF-F9F144709683}" type="datetimeFigureOut">
              <a:rPr lang="en-US" smtClean="0"/>
              <a:pPr/>
              <a:t>30-May-20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2D68-79DE-4FD9-9C22-1BCB813BFB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08CB-B7A4-47E0-8FDF-F9F144709683}" type="datetimeFigureOut">
              <a:rPr lang="en-US" smtClean="0"/>
              <a:pPr/>
              <a:t>30-May-20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2D68-79DE-4FD9-9C22-1BCB813BFB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08CB-B7A4-47E0-8FDF-F9F144709683}" type="datetimeFigureOut">
              <a:rPr lang="en-US" smtClean="0"/>
              <a:pPr/>
              <a:t>30-May-20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2D68-79DE-4FD9-9C22-1BCB813BFB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F08CB-B7A4-47E0-8FDF-F9F144709683}" type="datetimeFigureOut">
              <a:rPr lang="en-US" smtClean="0"/>
              <a:pPr/>
              <a:t>30-May-20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92D68-79DE-4FD9-9C22-1BCB813BFB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 descr="thailand2014082815195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52400" y="1676400"/>
            <a:ext cx="9144000" cy="6172199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 descr="downloa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85800"/>
            <a:ext cx="9144000" cy="6172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371600"/>
          </a:xfrm>
        </p:spPr>
        <p:txBody>
          <a:bodyPr/>
          <a:lstStyle/>
          <a:p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990599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কুমোর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পাড়া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maxresdefault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990600"/>
            <a:ext cx="4267200" cy="2743200"/>
          </a:xfrm>
          <a:prstGeom prst="rect">
            <a:avLst/>
          </a:prstGeom>
        </p:spPr>
      </p:pic>
      <p:pic>
        <p:nvPicPr>
          <p:cNvPr id="5" name="Picture 4" descr="1452881967_matir-jinish-earthenware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86200"/>
            <a:ext cx="4724400" cy="2971800"/>
          </a:xfrm>
          <a:prstGeom prst="rect">
            <a:avLst/>
          </a:prstGeom>
        </p:spPr>
      </p:pic>
      <p:pic>
        <p:nvPicPr>
          <p:cNvPr id="6" name="Picture 5" descr="01_Potter_Munshiganj_270115_00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3886200"/>
            <a:ext cx="4343400" cy="2971800"/>
          </a:xfrm>
          <a:prstGeom prst="rect">
            <a:avLst/>
          </a:prstGeom>
        </p:spPr>
      </p:pic>
      <p:pic>
        <p:nvPicPr>
          <p:cNvPr id="7" name="Picture 6" descr="hgff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66800"/>
            <a:ext cx="4724399" cy="2743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শিল্পীদের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দক্ষতা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 descr="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962401"/>
            <a:ext cx="2819400" cy="2895600"/>
          </a:xfrm>
        </p:spPr>
      </p:pic>
      <p:pic>
        <p:nvPicPr>
          <p:cNvPr id="5" name="Picture 4" descr="joinu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3962400"/>
            <a:ext cx="3352800" cy="2895600"/>
          </a:xfrm>
          <a:prstGeom prst="rect">
            <a:avLst/>
          </a:prstGeom>
        </p:spPr>
      </p:pic>
      <p:pic>
        <p:nvPicPr>
          <p:cNvPr id="6" name="Picture 5" descr="fdc_nazru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3962400"/>
            <a:ext cx="2819400" cy="2895600"/>
          </a:xfrm>
          <a:prstGeom prst="rect">
            <a:avLst/>
          </a:prstGeom>
        </p:spPr>
      </p:pic>
      <p:pic>
        <p:nvPicPr>
          <p:cNvPr id="7" name="Picture 6" descr="krn_197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066800"/>
            <a:ext cx="4572000" cy="2438399"/>
          </a:xfrm>
          <a:prstGeom prst="rect">
            <a:avLst/>
          </a:prstGeom>
        </p:spPr>
      </p:pic>
      <p:pic>
        <p:nvPicPr>
          <p:cNvPr id="8" name="Picture 7" descr="muktijuddho-smriti-complex-1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066800"/>
            <a:ext cx="4495800" cy="2438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10000" y="838200"/>
            <a:ext cx="5105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66800" y="5334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8800" y="5334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35052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0" y="3581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0" y="35052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শিল্পাচার্য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জয়নুল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আবেদীন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শিল্পীদের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শিল্পকর্ম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 descr="3862787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85800"/>
            <a:ext cx="1447800" cy="3276600"/>
          </a:xfrm>
        </p:spPr>
      </p:pic>
      <p:pic>
        <p:nvPicPr>
          <p:cNvPr id="5" name="Picture 4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4191000"/>
            <a:ext cx="2133600" cy="2667000"/>
          </a:xfrm>
          <a:prstGeom prst="rect">
            <a:avLst/>
          </a:prstGeom>
        </p:spPr>
      </p:pic>
      <p:pic>
        <p:nvPicPr>
          <p:cNvPr id="6" name="Picture 5" descr="Nazru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685800"/>
            <a:ext cx="1524000" cy="3276600"/>
          </a:xfrm>
          <a:prstGeom prst="rect">
            <a:avLst/>
          </a:prstGeom>
        </p:spPr>
      </p:pic>
      <p:pic>
        <p:nvPicPr>
          <p:cNvPr id="7" name="Picture 6" descr="dhaka-universit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800" y="4191000"/>
            <a:ext cx="2819400" cy="2667000"/>
          </a:xfrm>
          <a:prstGeom prst="rect">
            <a:avLst/>
          </a:prstGeom>
        </p:spPr>
      </p:pic>
      <p:pic>
        <p:nvPicPr>
          <p:cNvPr id="8" name="Picture 7" descr="images_5378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5000" y="4038600"/>
            <a:ext cx="2133600" cy="2819400"/>
          </a:xfrm>
          <a:prstGeom prst="rect">
            <a:avLst/>
          </a:prstGeom>
        </p:spPr>
      </p:pic>
      <p:pic>
        <p:nvPicPr>
          <p:cNvPr id="10" name="Picture 9" descr="RANGPUR-MITHAPUKUR-RAZU-Photo-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038600"/>
            <a:ext cx="1828800" cy="2819400"/>
          </a:xfrm>
          <a:prstGeom prst="rect">
            <a:avLst/>
          </a:prstGeom>
        </p:spPr>
      </p:pic>
      <p:pic>
        <p:nvPicPr>
          <p:cNvPr id="12" name="Picture 11" descr="vasasohid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24200" y="685800"/>
            <a:ext cx="1981200" cy="3276600"/>
          </a:xfrm>
          <a:prstGeom prst="rect">
            <a:avLst/>
          </a:prstGeom>
        </p:spPr>
      </p:pic>
      <p:pic>
        <p:nvPicPr>
          <p:cNvPr id="13" name="Picture 12" descr="web-1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81600" y="685800"/>
            <a:ext cx="1676400" cy="3276600"/>
          </a:xfrm>
          <a:prstGeom prst="rect">
            <a:avLst/>
          </a:prstGeom>
        </p:spPr>
      </p:pic>
      <p:pic>
        <p:nvPicPr>
          <p:cNvPr id="15" name="Picture 14" descr="alomelorocks_1291869366_19-paper-sculptures-01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34200" y="685800"/>
            <a:ext cx="22098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2895600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ক-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কুমোরপাড়ার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খ-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পালমশাই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কারিগরদের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তীক্ষ্ণ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নজর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রাখেন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গ-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পালমশাইয়ের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দৃষ্টিতে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এসেছে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ঘ-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‘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দুইডা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ছবি।হেরে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রাহন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না’।পালমশাইয়ের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কথাটি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বুঝানো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ঙ-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‘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পালমশাই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জাতশিল্পী’-এখানে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জাতশিল্পী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বুঝিয়েছেন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dirty="0" smtClean="0"/>
          </a:p>
        </p:txBody>
      </p:sp>
      <p:pic>
        <p:nvPicPr>
          <p:cNvPr id="5" name="Picture 4" descr="23april_tynahla_24_2826545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05200"/>
            <a:ext cx="91440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304800"/>
            <a:ext cx="8229600" cy="1417638"/>
          </a:xfrm>
        </p:spPr>
        <p:txBody>
          <a:bodyPr/>
          <a:lstStyle/>
          <a:p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8839200" cy="24383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১| ‘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কতদিকে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কারিগর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রচনাটির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>
              <a:buNone/>
            </a:pP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২|কুমোরদের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প্রাঙ্গণ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>
              <a:buNone/>
            </a:pP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৩|কুমোররা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নকল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পাটায়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চিত্রকর্ম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>
              <a:buNone/>
            </a:pP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৪|কুমোররা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পাটার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নকশা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>
              <a:buNone/>
            </a:pP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৫|মাটির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পাটার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নকশা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Knox-Middle-School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3124199"/>
            <a:ext cx="89916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343401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মৃৎশিল্পের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পণ্যসামগ্রী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ব্যবহার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।’- ‘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কতদিকে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কারিগর’রচনার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মন্তব্য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বিশ্লষণ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casual-student-doing-her-homework-183482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4600"/>
            <a:ext cx="9144000" cy="434339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Content Placeholder 5" descr="Krishna_Kumartuli_Park_Sarbojanin_Arnab_Dutta_20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22400"/>
            <a:ext cx="8153400" cy="543560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4102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4545" y="0"/>
            <a:ext cx="1899455" cy="266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33400" y="2057400"/>
            <a:ext cx="6553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বিলকিস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আকতার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(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(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এড</a:t>
            </a:r>
            <a:endParaRPr lang="en-US" sz="2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শিক্ষক,অংকুর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সোসাইটি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নাসিরাবাদ,চট্টগ্রাম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bilkish796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en-US" sz="2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endParaRPr lang="en-US" sz="2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পএ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 descr="b9992158z.1_20130915021313_000_g9k2e8ru.2-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4190999" cy="2666999"/>
          </a:xfrm>
        </p:spPr>
      </p:pic>
      <p:pic>
        <p:nvPicPr>
          <p:cNvPr id="5" name="Picture 4" descr="85ef95d7d75fc5f268c6de39680e6dd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1143000"/>
            <a:ext cx="4800600" cy="2667000"/>
          </a:xfrm>
          <a:prstGeom prst="rect">
            <a:avLst/>
          </a:prstGeom>
        </p:spPr>
      </p:pic>
      <p:pic>
        <p:nvPicPr>
          <p:cNvPr id="6" name="Picture 5" descr="152014041813203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3886200"/>
            <a:ext cx="4800600" cy="2971801"/>
          </a:xfrm>
          <a:prstGeom prst="rect">
            <a:avLst/>
          </a:prstGeom>
        </p:spPr>
      </p:pic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886200"/>
            <a:ext cx="41910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288" y="308769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66750"/>
            <a:ext cx="8229600" cy="160020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কতদিকে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কারিগর</a:t>
            </a:r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সৈয়দ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শামসুল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udipta-1885-660-440-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2600"/>
            <a:ext cx="9144000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1"/>
            <a:ext cx="8686800" cy="2514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১|গ্রামীণ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শিল্পীদের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সততা,নিষ্ঠা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দক্ষতা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২|বঙ্গবন্ধুর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৩|কুমোরদের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জীবনযাত্রা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৪|দেশজ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dirty="0"/>
          </a:p>
        </p:txBody>
      </p:sp>
      <p:pic>
        <p:nvPicPr>
          <p:cNvPr id="4" name="Picture 3" descr="67t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3124200"/>
            <a:ext cx="91440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001000" cy="5562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সৈয়দ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শামসুল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জন্ম:১৯৩৫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জন্মস্থান:কুড়িগ্রাম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সাহিত্যকর্ম:কাব্য:একদা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রাজ্যে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বৈশাখে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রচিত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পঙক্তিমালা,অগ্নি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কবিতা,প্রভৃতি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গল্প:শীত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বিকেল,রক্তগোলাপ,আনন্দের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মৃত্যু,জলেশ্বরীর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গল্পগুলো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lvl="8">
              <a:buNone/>
            </a:pPr>
            <a:endParaRPr lang="en-US" sz="1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উপন্যাস:বৃষ্টি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বিদ্রোহীগণ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নাটক:পায়ের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আওয়াজ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যায়,নূরলদীনের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সারাজীবন,ঈর্ষা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শিশু-কিশোর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রচনা:সীমান্তের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সিংহাসন,অনু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হয়,হডসনের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বন্দুক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105400" y="3657600"/>
            <a:ext cx="731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   </a:t>
            </a:r>
            <a:endParaRPr lang="en-US" sz="2800" dirty="0"/>
          </a:p>
        </p:txBody>
      </p:sp>
      <p:pic>
        <p:nvPicPr>
          <p:cNvPr id="6" name="Picture 5" descr="shamsul-big-20160928124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0"/>
            <a:ext cx="2743200" cy="2819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914400"/>
          </a:xfrm>
        </p:spPr>
        <p:txBody>
          <a:bodyPr/>
          <a:lstStyle/>
          <a:p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নিরব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5" descr="ipjpvuml1k3wiq1hmdl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39190"/>
            <a:ext cx="8686800" cy="5718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28600" y="609600"/>
            <a:ext cx="8610600" cy="38100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সরা</a:t>
            </a:r>
            <a:r>
              <a:rPr lang="en-US" sz="1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US" sz="1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1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1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ঢাকনা</a:t>
            </a:r>
            <a:r>
              <a:rPr lang="en-US" sz="1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        </a:t>
            </a:r>
          </a:p>
          <a:p>
            <a:pPr>
              <a:buFont typeface="Wingdings" pitchFamily="2" charset="2"/>
              <a:buChar char="q"/>
            </a:pPr>
            <a:r>
              <a:rPr lang="en-US" sz="1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শানকি</a:t>
            </a:r>
            <a:r>
              <a:rPr lang="en-US" sz="1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US" sz="1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1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1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1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থালা</a:t>
            </a:r>
            <a:r>
              <a:rPr lang="en-US" sz="1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1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8">
              <a:buFont typeface="Wingdings" pitchFamily="2" charset="2"/>
              <a:buChar char="Ø"/>
            </a:pPr>
            <a:r>
              <a:rPr lang="en-US" sz="4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মৃৎপাত্র</a:t>
            </a:r>
            <a:r>
              <a:rPr lang="en-US" sz="4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পোড়ানোর</a:t>
            </a:r>
            <a:r>
              <a:rPr lang="en-US" sz="4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চুল</a:t>
            </a:r>
            <a:r>
              <a:rPr lang="en-US" sz="1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চান্দ</a:t>
            </a:r>
            <a:r>
              <a:rPr lang="en-US" sz="1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সওদাগর</a:t>
            </a:r>
            <a:r>
              <a:rPr lang="en-US" sz="1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US" sz="1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1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লোক-কাহিনির</a:t>
            </a:r>
            <a:r>
              <a:rPr lang="en-US" sz="1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1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নায়ক</a:t>
            </a:r>
            <a:r>
              <a:rPr lang="en-US" sz="1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1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লালন</a:t>
            </a:r>
            <a:r>
              <a:rPr lang="en-US" sz="1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ফকির</a:t>
            </a:r>
            <a:r>
              <a:rPr lang="en-US" sz="1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US" sz="1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বিখ্যাত</a:t>
            </a:r>
            <a:r>
              <a:rPr lang="en-US" sz="1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মরমি</a:t>
            </a:r>
            <a:r>
              <a:rPr lang="en-US" sz="1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সংগীত-সাধক</a:t>
            </a:r>
            <a:r>
              <a:rPr lang="en-US" sz="1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1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cla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33800"/>
            <a:ext cx="91440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838200"/>
          </a:xfrm>
        </p:spPr>
        <p:txBody>
          <a:bodyPr/>
          <a:lstStyle/>
          <a:p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Content Placeholder 5" descr="659d4fc86439fe6b40880884f6415e47-582690f800bd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62000"/>
            <a:ext cx="9144000" cy="609600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1460</TotalTime>
  <Words>327</Words>
  <Application>Microsoft Office PowerPoint</Application>
  <PresentationFormat>On-screen Show (4:3)</PresentationFormat>
  <Paragraphs>69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NikoshBAN</vt:lpstr>
      <vt:lpstr>Wingdings</vt:lpstr>
      <vt:lpstr>Office Theme</vt:lpstr>
      <vt:lpstr>সবাইকে  শুভেচ্ছা</vt:lpstr>
      <vt:lpstr>পরিচিতি</vt:lpstr>
      <vt:lpstr>ছবিগুলো দেখ</vt:lpstr>
      <vt:lpstr>আজকের পাঠ  </vt:lpstr>
      <vt:lpstr>শিখনফল</vt:lpstr>
      <vt:lpstr>লেখক পরিচিতি</vt:lpstr>
      <vt:lpstr>নিরব  পাঠ</vt:lpstr>
      <vt:lpstr>শব্দার্থ</vt:lpstr>
      <vt:lpstr>আদর্শ  পাঠ</vt:lpstr>
      <vt:lpstr>সরব  পাঠ</vt:lpstr>
      <vt:lpstr>পাঠ  বিশ্লেষণ</vt:lpstr>
      <vt:lpstr>          শিল্পীদের  দক্ষতা</vt:lpstr>
      <vt:lpstr>শিল্পীদের আরো কিছু শিল্পকর্ম দেখ</vt:lpstr>
      <vt:lpstr>দলগত  কাজ</vt:lpstr>
      <vt:lpstr>পাঠ  মূল্যায়ন</vt:lpstr>
      <vt:lpstr>বাড়ির  কাজ</vt:lpstr>
      <vt:lpstr>ধন্যবাদ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141</cp:revision>
  <dcterms:created xsi:type="dcterms:W3CDTF">2016-10-12T04:56:51Z</dcterms:created>
  <dcterms:modified xsi:type="dcterms:W3CDTF">2020-05-30T11:32:47Z</dcterms:modified>
</cp:coreProperties>
</file>