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7315200" cy="4114800"/>
  <p:notesSz cx="6858000" cy="9144000"/>
  <p:defaultTextStyle>
    <a:defPPr>
      <a:defRPr lang="en-US"/>
    </a:defPPr>
    <a:lvl1pPr marL="0" algn="l" defTabSz="648579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1pPr>
    <a:lvl2pPr marL="324289" algn="l" defTabSz="648579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2pPr>
    <a:lvl3pPr marL="648579" algn="l" defTabSz="648579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3pPr>
    <a:lvl4pPr marL="972868" algn="l" defTabSz="648579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4pPr>
    <a:lvl5pPr marL="1297158" algn="l" defTabSz="648579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5pPr>
    <a:lvl6pPr marL="1621447" algn="l" defTabSz="648579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6pPr>
    <a:lvl7pPr marL="1945736" algn="l" defTabSz="648579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7pPr>
    <a:lvl8pPr marL="2270025" algn="l" defTabSz="648579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8pPr>
    <a:lvl9pPr marL="2594315" algn="l" defTabSz="648579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3895725"/>
            <a:ext cx="1645920" cy="219075"/>
          </a:xfrm>
          <a:prstGeom prst="rect">
            <a:avLst/>
          </a:prstGeom>
        </p:spPr>
        <p:txBody>
          <a:bodyPr/>
          <a:lstStyle/>
          <a:p>
            <a:fld id="{A2035A39-16D9-4E50-AD5B-2B0A6C6E7E2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/>
          <a:lstStyle/>
          <a:p>
            <a:fld id="{0F389A13-7F26-48C0-A048-984C5E6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3895725"/>
            <a:ext cx="1645920" cy="219075"/>
          </a:xfrm>
          <a:prstGeom prst="rect">
            <a:avLst/>
          </a:prstGeom>
        </p:spPr>
        <p:txBody>
          <a:bodyPr/>
          <a:lstStyle/>
          <a:p>
            <a:fld id="{A2035A39-16D9-4E50-AD5B-2B0A6C6E7E2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/>
          <a:lstStyle/>
          <a:p>
            <a:fld id="{0F389A13-7F26-48C0-A048-984C5E6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5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3895725"/>
            <a:ext cx="1645920" cy="219075"/>
          </a:xfrm>
          <a:prstGeom prst="rect">
            <a:avLst/>
          </a:prstGeom>
        </p:spPr>
        <p:txBody>
          <a:bodyPr/>
          <a:lstStyle/>
          <a:p>
            <a:fld id="{A2035A39-16D9-4E50-AD5B-2B0A6C6E7E2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/>
          <a:lstStyle/>
          <a:p>
            <a:fld id="{0F389A13-7F26-48C0-A048-984C5E6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5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3895725"/>
            <a:ext cx="1645920" cy="219075"/>
          </a:xfrm>
          <a:prstGeom prst="rect">
            <a:avLst/>
          </a:prstGeom>
        </p:spPr>
        <p:txBody>
          <a:bodyPr/>
          <a:lstStyle/>
          <a:p>
            <a:fld id="{A2035A39-16D9-4E50-AD5B-2B0A6C6E7E2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/>
          <a:lstStyle/>
          <a:p>
            <a:fld id="{0F389A13-7F26-48C0-A048-984C5E6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1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3895725"/>
            <a:ext cx="1645920" cy="219075"/>
          </a:xfrm>
          <a:prstGeom prst="rect">
            <a:avLst/>
          </a:prstGeom>
        </p:spPr>
        <p:txBody>
          <a:bodyPr/>
          <a:lstStyle/>
          <a:p>
            <a:fld id="{A2035A39-16D9-4E50-AD5B-2B0A6C6E7E2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/>
          <a:lstStyle/>
          <a:p>
            <a:fld id="{0F389A13-7F26-48C0-A048-984C5E6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8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3895725"/>
            <a:ext cx="1645920" cy="219075"/>
          </a:xfrm>
          <a:prstGeom prst="rect">
            <a:avLst/>
          </a:prstGeom>
        </p:spPr>
        <p:txBody>
          <a:bodyPr/>
          <a:lstStyle/>
          <a:p>
            <a:fld id="{A2035A39-16D9-4E50-AD5B-2B0A6C6E7E2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/>
          <a:lstStyle/>
          <a:p>
            <a:fld id="{0F389A13-7F26-48C0-A048-984C5E6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1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2920" y="3895725"/>
            <a:ext cx="1645920" cy="219075"/>
          </a:xfrm>
          <a:prstGeom prst="rect">
            <a:avLst/>
          </a:prstGeom>
        </p:spPr>
        <p:txBody>
          <a:bodyPr/>
          <a:lstStyle/>
          <a:p>
            <a:fld id="{A2035A39-16D9-4E50-AD5B-2B0A6C6E7E2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/>
          <a:lstStyle/>
          <a:p>
            <a:fld id="{0F389A13-7F26-48C0-A048-984C5E6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1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2920" y="3895725"/>
            <a:ext cx="1645920" cy="219075"/>
          </a:xfrm>
          <a:prstGeom prst="rect">
            <a:avLst/>
          </a:prstGeom>
        </p:spPr>
        <p:txBody>
          <a:bodyPr/>
          <a:lstStyle/>
          <a:p>
            <a:fld id="{A2035A39-16D9-4E50-AD5B-2B0A6C6E7E2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/>
          <a:lstStyle/>
          <a:p>
            <a:fld id="{0F389A13-7F26-48C0-A048-984C5E6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0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" y="3895725"/>
            <a:ext cx="1645920" cy="219075"/>
          </a:xfrm>
          <a:prstGeom prst="rect">
            <a:avLst/>
          </a:prstGeom>
        </p:spPr>
        <p:txBody>
          <a:bodyPr/>
          <a:lstStyle/>
          <a:p>
            <a:fld id="{A2035A39-16D9-4E50-AD5B-2B0A6C6E7E2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/>
          <a:lstStyle/>
          <a:p>
            <a:fld id="{0F389A13-7F26-48C0-A048-984C5E6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5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  <a:prstGeom prst="rect">
            <a:avLst/>
          </a:prstGeom>
        </p:spPr>
        <p:txBody>
          <a:bodyPr anchor="b"/>
          <a:lstStyle>
            <a:lvl1pPr>
              <a:defRPr sz="1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  <a:prstGeom prst="rect">
            <a:avLst/>
          </a:prstGeo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3895725"/>
            <a:ext cx="1645920" cy="219075"/>
          </a:xfrm>
          <a:prstGeom prst="rect">
            <a:avLst/>
          </a:prstGeom>
        </p:spPr>
        <p:txBody>
          <a:bodyPr/>
          <a:lstStyle/>
          <a:p>
            <a:fld id="{A2035A39-16D9-4E50-AD5B-2B0A6C6E7E2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/>
          <a:lstStyle/>
          <a:p>
            <a:fld id="{0F389A13-7F26-48C0-A048-984C5E6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3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  <a:prstGeom prst="rect">
            <a:avLst/>
          </a:prstGeom>
        </p:spPr>
        <p:txBody>
          <a:bodyPr anchor="b"/>
          <a:lstStyle>
            <a:lvl1pPr>
              <a:defRPr sz="1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3895725"/>
            <a:ext cx="1645920" cy="219075"/>
          </a:xfrm>
          <a:prstGeom prst="rect">
            <a:avLst/>
          </a:prstGeom>
        </p:spPr>
        <p:txBody>
          <a:bodyPr/>
          <a:lstStyle/>
          <a:p>
            <a:fld id="{A2035A39-16D9-4E50-AD5B-2B0A6C6E7E2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/>
          <a:lstStyle/>
          <a:p>
            <a:fld id="{0F389A13-7F26-48C0-A048-984C5E6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4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7315200" cy="4114800"/>
          </a:xfrm>
          <a:prstGeom prst="frame">
            <a:avLst>
              <a:gd name="adj1" fmla="val 2704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22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5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rponaafroz1972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9188" y="364010"/>
            <a:ext cx="195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66" y="993846"/>
            <a:ext cx="5095937" cy="238592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845258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1764" y="606248"/>
            <a:ext cx="1295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3423" y="2900911"/>
            <a:ext cx="179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প্রচুরকের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t="6302" r="4761" b="11900"/>
          <a:stretch/>
        </p:blipFill>
        <p:spPr>
          <a:xfrm>
            <a:off x="2861644" y="1314894"/>
            <a:ext cx="1696146" cy="1403287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426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9837" y="675313"/>
            <a:ext cx="1115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3174" y="1486506"/>
            <a:ext cx="3605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সংখ্যাভিত্তিক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8556" y="1994337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8556" y="2482365"/>
            <a:ext cx="5025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৫, ৭, ৫, ৩, ৫, ৮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3080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8371" y="342595"/>
            <a:ext cx="121655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4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4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2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716235"/>
              </p:ext>
            </p:extLst>
          </p:nvPr>
        </p:nvGraphicFramePr>
        <p:xfrm>
          <a:off x="931918" y="2893613"/>
          <a:ext cx="424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200">
                  <a:extLst>
                    <a:ext uri="{9D8B030D-6E8A-4147-A177-3AD203B41FA5}">
                      <a16:colId xmlns:a16="http://schemas.microsoft.com/office/drawing/2014/main" val="1176666253"/>
                    </a:ext>
                  </a:extLst>
                </a:gridCol>
                <a:gridCol w="849200">
                  <a:extLst>
                    <a:ext uri="{9D8B030D-6E8A-4147-A177-3AD203B41FA5}">
                      <a16:colId xmlns:a16="http://schemas.microsoft.com/office/drawing/2014/main" val="2173632694"/>
                    </a:ext>
                  </a:extLst>
                </a:gridCol>
                <a:gridCol w="849200">
                  <a:extLst>
                    <a:ext uri="{9D8B030D-6E8A-4147-A177-3AD203B41FA5}">
                      <a16:colId xmlns:a16="http://schemas.microsoft.com/office/drawing/2014/main" val="3561919948"/>
                    </a:ext>
                  </a:extLst>
                </a:gridCol>
                <a:gridCol w="849200">
                  <a:extLst>
                    <a:ext uri="{9D8B030D-6E8A-4147-A177-3AD203B41FA5}">
                      <a16:colId xmlns:a16="http://schemas.microsoft.com/office/drawing/2014/main" val="4149051092"/>
                    </a:ext>
                  </a:extLst>
                </a:gridCol>
                <a:gridCol w="849200">
                  <a:extLst>
                    <a:ext uri="{9D8B030D-6E8A-4147-A177-3AD203B41FA5}">
                      <a16:colId xmlns:a16="http://schemas.microsoft.com/office/drawing/2014/main" val="348397755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51-60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61-70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71-80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81-90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3944232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99998569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19955" y="2524281"/>
            <a:ext cx="4116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0" y="993900"/>
            <a:ext cx="2088663" cy="139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7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0664" y="377707"/>
            <a:ext cx="1759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340" y="940051"/>
            <a:ext cx="2622090" cy="2672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506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1982" y="578457"/>
            <a:ext cx="103367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4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2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3680" y="2150169"/>
            <a:ext cx="1629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সপ্তদশ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/০5/২০২০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8" t="7921" r="24015" b="6710"/>
          <a:stretch/>
        </p:blipFill>
        <p:spPr>
          <a:xfrm>
            <a:off x="5063658" y="635829"/>
            <a:ext cx="989061" cy="12749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t="43637" r="76376" b="37454"/>
          <a:stretch/>
        </p:blipFill>
        <p:spPr>
          <a:xfrm>
            <a:off x="737161" y="355597"/>
            <a:ext cx="1373473" cy="1532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15276" y="1888064"/>
            <a:ext cx="43849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আফরোজা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বি.এড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প্রীতিলতা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বহুলী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arponaafroz1972@gmail.com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01718-215550</a:t>
            </a:r>
          </a:p>
        </p:txBody>
      </p:sp>
    </p:spTree>
    <p:extLst>
      <p:ext uri="{BB962C8B-B14F-4D97-AF65-F5344CB8AC3E}">
        <p14:creationId xmlns:p14="http://schemas.microsoft.com/office/powerpoint/2010/main" val="2932192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25" y="1126658"/>
            <a:ext cx="2091540" cy="1446151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027089" y="464215"/>
            <a:ext cx="3252815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4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4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4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4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4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4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240" dirty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2240" dirty="0"/>
          </a:p>
        </p:txBody>
      </p:sp>
      <p:sp>
        <p:nvSpPr>
          <p:cNvPr id="4" name="Rectangle 3"/>
          <p:cNvSpPr/>
          <p:nvPr/>
        </p:nvSpPr>
        <p:spPr>
          <a:xfrm>
            <a:off x="1717709" y="2798210"/>
            <a:ext cx="3871573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2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19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19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19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19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19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19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192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4856" y="3276184"/>
            <a:ext cx="109728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2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endParaRPr lang="en-US" sz="19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5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351" y="492647"/>
            <a:ext cx="299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2" b="8599"/>
          <a:stretch/>
        </p:blipFill>
        <p:spPr>
          <a:xfrm>
            <a:off x="1825654" y="1265946"/>
            <a:ext cx="3633586" cy="213286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836349" y="1265946"/>
            <a:ext cx="1803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0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6911" y="632893"/>
            <a:ext cx="112113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4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2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6180" y="1075029"/>
            <a:ext cx="302259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2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9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9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19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192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1714141"/>
            <a:ext cx="2409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167526"/>
            <a:ext cx="3132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578578"/>
            <a:ext cx="2997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7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7718" y="426438"/>
            <a:ext cx="155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9637" y="2633458"/>
            <a:ext cx="6038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অবস্থা,জমি-জমা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তথ্যাদিকে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পরিসংখ্যানকে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সংখ্যাভিত্তিক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867" y="989138"/>
            <a:ext cx="2213572" cy="160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5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315" y="2780263"/>
            <a:ext cx="64227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170593" y="591323"/>
            <a:ext cx="986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t="26183" r="9158" b="55776"/>
          <a:stretch/>
        </p:blipFill>
        <p:spPr>
          <a:xfrm>
            <a:off x="691163" y="1439499"/>
            <a:ext cx="5945026" cy="10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7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28677" y="1027594"/>
                <a:ext cx="2208756" cy="477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hy-AM" sz="1600" i="1">
                            <a:latin typeface="Cambria Math" panose="02040503050406030204" pitchFamily="18" charset="0"/>
                          </a:rPr>
                          <m:t>₁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₁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₂</m:t>
                        </m:r>
                      </m:den>
                    </m:f>
                    <m:r>
                      <a:rPr lang="en-US" sz="160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677" y="1027594"/>
                <a:ext cx="2208756" cy="477182"/>
              </a:xfrm>
              <a:prstGeom prst="rect">
                <a:avLst/>
              </a:prstGeom>
              <a:blipFill>
                <a:blip r:embed="rId2"/>
                <a:stretch>
                  <a:fillRect l="-1377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880647" y="495103"/>
            <a:ext cx="1188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05629" y="1855664"/>
                <a:ext cx="2739720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4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শ্রেণীতে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অবস্থিত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নিম্নমান</a:t>
                </a:r>
                <a:endParaRPr lang="en-US" sz="144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629" y="1855664"/>
                <a:ext cx="2739720" cy="313932"/>
              </a:xfrm>
              <a:prstGeom prst="rect">
                <a:avLst/>
              </a:prstGeom>
              <a:blipFill>
                <a:blip r:embed="rId3"/>
                <a:stretch>
                  <a:fillRect t="-3846" r="-22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17344" y="2151130"/>
                <a:ext cx="3338064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4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y-AM" sz="1440" i="1">
                        <a:latin typeface="Cambria Math" panose="02040503050406030204" pitchFamily="18" charset="0"/>
                      </a:rPr>
                      <m:t>₁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পূর্ববতী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endParaRPr lang="en-US" sz="144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344" y="2151130"/>
                <a:ext cx="3338064" cy="313932"/>
              </a:xfrm>
              <a:prstGeom prst="rect">
                <a:avLst/>
              </a:prstGeom>
              <a:blipFill>
                <a:blip r:embed="rId4"/>
                <a:stretch>
                  <a:fillRect t="-3922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27588" y="2446595"/>
                <a:ext cx="3320140" cy="313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4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₂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পরবতী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endParaRPr lang="en-US" sz="144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588" y="2446595"/>
                <a:ext cx="3320140" cy="313932"/>
              </a:xfrm>
              <a:prstGeom prst="rect">
                <a:avLst/>
              </a:prstGeom>
              <a:blipFill>
                <a:blip r:embed="rId5"/>
                <a:stretch>
                  <a:fillRect t="-3846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05629" y="2772860"/>
                <a:ext cx="1125565" cy="313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4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শ্রেণী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ব্যাপ্তি</a:t>
                </a:r>
                <a:endParaRPr lang="en-US" sz="144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629" y="2772860"/>
                <a:ext cx="1125565" cy="313932"/>
              </a:xfrm>
              <a:prstGeom prst="rect">
                <a:avLst/>
              </a:prstGeom>
              <a:blipFill>
                <a:blip r:embed="rId6"/>
                <a:stretch>
                  <a:fillRect t="-3922" r="-1087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117345" y="1504776"/>
            <a:ext cx="806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4"/>
          <a:stretch/>
        </p:blipFill>
        <p:spPr>
          <a:xfrm flipH="1">
            <a:off x="4852148" y="769047"/>
            <a:ext cx="1377853" cy="809618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5812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990" y="266334"/>
            <a:ext cx="4675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54891"/>
              </p:ext>
            </p:extLst>
          </p:nvPr>
        </p:nvGraphicFramePr>
        <p:xfrm>
          <a:off x="931918" y="747942"/>
          <a:ext cx="424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200">
                  <a:extLst>
                    <a:ext uri="{9D8B030D-6E8A-4147-A177-3AD203B41FA5}">
                      <a16:colId xmlns:a16="http://schemas.microsoft.com/office/drawing/2014/main" val="1176666253"/>
                    </a:ext>
                  </a:extLst>
                </a:gridCol>
                <a:gridCol w="849200">
                  <a:extLst>
                    <a:ext uri="{9D8B030D-6E8A-4147-A177-3AD203B41FA5}">
                      <a16:colId xmlns:a16="http://schemas.microsoft.com/office/drawing/2014/main" val="2173632694"/>
                    </a:ext>
                  </a:extLst>
                </a:gridCol>
                <a:gridCol w="849200">
                  <a:extLst>
                    <a:ext uri="{9D8B030D-6E8A-4147-A177-3AD203B41FA5}">
                      <a16:colId xmlns:a16="http://schemas.microsoft.com/office/drawing/2014/main" val="3561919948"/>
                    </a:ext>
                  </a:extLst>
                </a:gridCol>
                <a:gridCol w="849200">
                  <a:extLst>
                    <a:ext uri="{9D8B030D-6E8A-4147-A177-3AD203B41FA5}">
                      <a16:colId xmlns:a16="http://schemas.microsoft.com/office/drawing/2014/main" val="4149051092"/>
                    </a:ext>
                  </a:extLst>
                </a:gridCol>
                <a:gridCol w="849200">
                  <a:extLst>
                    <a:ext uri="{9D8B030D-6E8A-4147-A177-3AD203B41FA5}">
                      <a16:colId xmlns:a16="http://schemas.microsoft.com/office/drawing/2014/main" val="348397755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41-50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51-60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61-70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71-80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3944232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99998569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6990" y="1586738"/>
            <a:ext cx="459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/>
              <a:t>25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dirty="0"/>
              <a:t>41-50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9426" y="1835092"/>
            <a:ext cx="2329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36978" y="2351744"/>
            <a:ext cx="2017940" cy="1073317"/>
            <a:chOff x="1158608" y="2007701"/>
            <a:chExt cx="2181178" cy="10733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652714" y="2012380"/>
                  <a:ext cx="882597" cy="31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1440" dirty="0"/>
                          <m:t>41</m:t>
                        </m:r>
                      </m:oMath>
                    </m:oMathPara>
                  </a14:m>
                  <a:endParaRPr lang="en-US" sz="144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2714" y="2012380"/>
                  <a:ext cx="882597" cy="3139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565252" y="2244588"/>
                  <a:ext cx="1502799" cy="31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y-AM" sz="1440" i="1">
                          <a:latin typeface="Cambria Math" panose="02040503050406030204" pitchFamily="18" charset="0"/>
                        </a:rPr>
                        <m:t>₁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440" dirty="0"/>
                    <a:t> 25-0 </a:t>
                  </a:r>
                  <a14:m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440" dirty="0"/>
                        <m:t>25</m:t>
                      </m:r>
                    </m:oMath>
                  </a14:m>
                  <a:endParaRPr lang="en-US" sz="144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5252" y="2244588"/>
                  <a:ext cx="1502799" cy="313932"/>
                </a:xfrm>
                <a:prstGeom prst="rect">
                  <a:avLst/>
                </a:prstGeom>
                <a:blipFill>
                  <a:blip r:embed="rId3"/>
                  <a:stretch>
                    <a:fillRect t="-3922" b="-21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652713" y="2540054"/>
                  <a:ext cx="1687073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4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4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4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4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440" dirty="0"/>
                        <m:t>25</m:t>
                      </m:r>
                      <m:r>
                        <m:rPr>
                          <m:nor/>
                        </m:rPr>
                        <a:rPr lang="en-US" sz="1440" dirty="0"/>
                        <m:t>−</m:t>
                      </m:r>
                      <m:r>
                        <m:rPr>
                          <m:nor/>
                        </m:rPr>
                        <a:rPr lang="en-US" sz="1440" dirty="0"/>
                        <m:t>20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sz="1440" dirty="0"/>
                    <a:t>5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2713" y="2540054"/>
                  <a:ext cx="1687073" cy="313932"/>
                </a:xfrm>
                <a:prstGeom prst="rect">
                  <a:avLst/>
                </a:prstGeom>
                <a:blipFill>
                  <a:blip r:embed="rId4"/>
                  <a:stretch>
                    <a:fillRect t="-3846" b="-1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1739066" y="2767086"/>
                  <a:ext cx="710387" cy="3139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44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1440" dirty="0"/>
                    <a:t>10</a:t>
                  </a: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066" y="2767086"/>
                  <a:ext cx="710387" cy="313932"/>
                </a:xfrm>
                <a:prstGeom prst="rect">
                  <a:avLst/>
                </a:prstGeom>
                <a:blipFill>
                  <a:blip r:embed="rId5"/>
                  <a:stretch>
                    <a:fillRect t="-5769" r="-10185"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1158608" y="2007701"/>
              <a:ext cx="6815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endParaRPr 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54918" y="2280517"/>
                <a:ext cx="2716239" cy="228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1440" dirty="0"/>
                  <a:t> </a:t>
                </a:r>
                <a14:m>
                  <m:oMath xmlns:m="http://schemas.openxmlformats.org/officeDocument/2006/math">
                    <m:r>
                      <a:rPr lang="en-US" sz="144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40" dirty="0"/>
                  <a:t> </a:t>
                </a:r>
                <a14:m>
                  <m:oMath xmlns:m="http://schemas.openxmlformats.org/officeDocument/2006/math">
                    <m:r>
                      <a:rPr lang="en-US" sz="144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144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hy-AM" sz="1440" i="1">
                            <a:latin typeface="Cambria Math" panose="02040503050406030204" pitchFamily="18" charset="0"/>
                          </a:rPr>
                          <m:t>₁</m:t>
                        </m:r>
                      </m:num>
                      <m:den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₁</m:t>
                        </m:r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₂</m:t>
                        </m:r>
                      </m:den>
                    </m:f>
                    <m:r>
                      <a:rPr lang="en-US" sz="144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144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                     =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41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144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40" i="1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1440" i="1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144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4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4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40" i="1" dirty="0">
                  <a:latin typeface="Cambria Math" panose="02040503050406030204" pitchFamily="18" charset="0"/>
                </a:endParaRPr>
              </a:p>
              <a:p>
                <a:r>
                  <a:rPr lang="en-US" sz="1440" dirty="0"/>
                  <a:t>                       </a:t>
                </a:r>
                <a14:m>
                  <m:oMath xmlns:m="http://schemas.openxmlformats.org/officeDocument/2006/math">
                    <m:r>
                      <a:rPr lang="en-US" sz="144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41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144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250</m:t>
                        </m:r>
                      </m:num>
                      <m:den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144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        =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41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sz="144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49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sz="1440" i="1" dirty="0"/>
              </a:p>
              <a:p>
                <a:endParaRPr lang="en-US" sz="1440" i="1" dirty="0"/>
              </a:p>
              <a:p>
                <a:endParaRPr lang="en-US" sz="1440" i="1" dirty="0"/>
              </a:p>
              <a:p>
                <a:endParaRPr lang="en-US" sz="144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18" y="2280517"/>
                <a:ext cx="2716239" cy="2289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>
            <a:off x="3178021" y="2239029"/>
            <a:ext cx="457" cy="12722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579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310</Words>
  <Application>Microsoft Office PowerPoint</Application>
  <PresentationFormat>Custom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88</cp:revision>
  <dcterms:created xsi:type="dcterms:W3CDTF">2020-04-11T09:34:47Z</dcterms:created>
  <dcterms:modified xsi:type="dcterms:W3CDTF">2020-05-30T08:53:51Z</dcterms:modified>
</cp:coreProperties>
</file>