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95" r:id="rId7"/>
    <p:sldId id="265" r:id="rId8"/>
    <p:sldId id="266" r:id="rId9"/>
    <p:sldId id="288" r:id="rId10"/>
    <p:sldId id="281" r:id="rId11"/>
    <p:sldId id="268" r:id="rId12"/>
    <p:sldId id="269" r:id="rId13"/>
    <p:sldId id="270" r:id="rId14"/>
    <p:sldId id="271" r:id="rId15"/>
    <p:sldId id="273" r:id="rId16"/>
    <p:sldId id="290" r:id="rId17"/>
    <p:sldId id="289" r:id="rId18"/>
    <p:sldId id="296" r:id="rId19"/>
    <p:sldId id="282" r:id="rId20"/>
    <p:sldId id="280" r:id="rId21"/>
    <p:sldId id="285" r:id="rId22"/>
    <p:sldId id="286" r:id="rId23"/>
  </p:sldIdLst>
  <p:sldSz cx="18288000" cy="91440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98" y="-96"/>
      </p:cViewPr>
      <p:guideLst>
        <p:guide orient="horz" pos="288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83637-D924-4798-AEBC-72C1C3F3F198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3FD4-DADE-49C5-91B9-1F5337A4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9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E85A-53A4-4C8B-B25C-E83E928B43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4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40569"/>
            <a:ext cx="155448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81600"/>
            <a:ext cx="12801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66187"/>
            <a:ext cx="41148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66187"/>
            <a:ext cx="120396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7" y="5875867"/>
            <a:ext cx="155448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7" y="3875620"/>
            <a:ext cx="155448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3"/>
            <a:ext cx="80772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133603"/>
            <a:ext cx="8077200" cy="603461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46817"/>
            <a:ext cx="8080376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99833"/>
            <a:ext cx="8080376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046817"/>
            <a:ext cx="8083551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2899833"/>
            <a:ext cx="8083551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64067"/>
            <a:ext cx="6016627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1" y="364069"/>
            <a:ext cx="10223500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913469"/>
            <a:ext cx="6016627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6400802"/>
            <a:ext cx="109728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817033"/>
            <a:ext cx="109728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7156453"/>
            <a:ext cx="109728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66184"/>
            <a:ext cx="16459200" cy="1524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33603"/>
            <a:ext cx="16459200" cy="603461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8475136"/>
            <a:ext cx="4267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8475136"/>
            <a:ext cx="5791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8475136"/>
            <a:ext cx="4267200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lRfl2zFsAo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524000" y="-152400"/>
            <a:ext cx="14478000" cy="1349633"/>
          </a:xfrm>
          <a:prstGeom prst="horizontalScroll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বাংলাদেশ ও বিশ্ব পরিচয়ের পাঠে স্বাগতম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12837" r="19489" b="12310"/>
          <a:stretch/>
        </p:blipFill>
        <p:spPr>
          <a:xfrm>
            <a:off x="1676400" y="1197233"/>
            <a:ext cx="14325600" cy="6824550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evel 13"/>
          <p:cNvSpPr/>
          <p:nvPr/>
        </p:nvSpPr>
        <p:spPr>
          <a:xfrm>
            <a:off x="6934200" y="1"/>
            <a:ext cx="5105400" cy="1349633"/>
          </a:xfrm>
          <a:prstGeom prst="bevel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6000" dirty="0"/>
          </a:p>
        </p:txBody>
      </p:sp>
      <p:sp>
        <p:nvSpPr>
          <p:cNvPr id="7" name="Rectangle 6"/>
          <p:cNvSpPr/>
          <p:nvPr/>
        </p:nvSpPr>
        <p:spPr>
          <a:xfrm>
            <a:off x="7342016" y="8283714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মণিপুরিরা মূলত </a:t>
            </a:r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কৃষিজীবী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12403" r="20819" b="13405"/>
          <a:stretch/>
        </p:blipFill>
        <p:spPr>
          <a:xfrm>
            <a:off x="3962400" y="1676400"/>
            <a:ext cx="10349260" cy="6303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86300" y="7862447"/>
            <a:ext cx="960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spc="50" dirty="0">
                <a:ln w="11430"/>
                <a:latin typeface="NikoshBAN" pitchFamily="2" charset="0"/>
                <a:cs typeface="NikoshBAN" pitchFamily="2" charset="0"/>
              </a:rPr>
              <a:t>মুণিপুরিরা কৃষিকাজ ছাড়াও তাঁতের কাজ করে থাকেন।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7186"/>
            <a:ext cx="51022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18500" r="27089" b="23023"/>
          <a:stretch/>
        </p:blipFill>
        <p:spPr>
          <a:xfrm>
            <a:off x="332509" y="1808018"/>
            <a:ext cx="8811491" cy="52785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18" y="1932708"/>
            <a:ext cx="8288482" cy="51538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315200" y="209550"/>
            <a:ext cx="4800600" cy="62865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19600" y="2514600"/>
            <a:ext cx="9829800" cy="2670933"/>
            <a:chOff x="1857374" y="2886905"/>
            <a:chExt cx="8315326" cy="1299333"/>
          </a:xfrm>
        </p:grpSpPr>
        <p:sp>
          <p:nvSpPr>
            <p:cNvPr id="15" name="Rounded Rectangle 14"/>
            <p:cNvSpPr/>
            <p:nvPr/>
          </p:nvSpPr>
          <p:spPr>
            <a:xfrm>
              <a:off x="1857374" y="2886905"/>
              <a:ext cx="8315325" cy="500059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1.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নৃ-গোষ্ঠীর বেশিরভাগ কোন এলাকায় বসবাস করেন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7374" y="3611631"/>
              <a:ext cx="8315326" cy="574607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2.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মণিপুরিদের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প্রিয়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খাবার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19600" y="5558667"/>
            <a:ext cx="9829800" cy="2366133"/>
            <a:chOff x="1857374" y="2886905"/>
            <a:chExt cx="8315326" cy="1299333"/>
          </a:xfrm>
        </p:grpSpPr>
        <p:sp>
          <p:nvSpPr>
            <p:cNvPr id="9" name="Rounded Rectangle 8"/>
            <p:cNvSpPr/>
            <p:nvPr/>
          </p:nvSpPr>
          <p:spPr>
            <a:xfrm>
              <a:off x="1857374" y="2886905"/>
              <a:ext cx="8315325" cy="500059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মণিপুরিদের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পেশা কি?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57374" y="3611631"/>
              <a:ext cx="8315326" cy="574607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মণিপুরিরা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ভাতের সাথে কি খায়? 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6934200" y="1"/>
            <a:ext cx="5105400" cy="1349633"/>
          </a:xfrm>
          <a:prstGeom prst="horizontalScroll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 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3352800" y="7543800"/>
            <a:ext cx="1173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মেয়েরা ‘লাহিং’(এক ধরনের ঘাগড়া জাতীয় পোশাক), আহিং(ব্লাউজ) ও ওড়না পরেন । ছেলেরা ধুতি ও পাঞ্জাবি পরেন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7994" r="28377" b="21576"/>
          <a:stretch/>
        </p:blipFill>
        <p:spPr>
          <a:xfrm>
            <a:off x="145473" y="1614054"/>
            <a:ext cx="8998527" cy="55487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1" t="15003" r="27229" b="21400"/>
          <a:stretch/>
        </p:blipFill>
        <p:spPr>
          <a:xfrm>
            <a:off x="9307413" y="1481844"/>
            <a:ext cx="8980587" cy="5813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/>
          <p:cNvSpPr/>
          <p:nvPr/>
        </p:nvSpPr>
        <p:spPr>
          <a:xfrm>
            <a:off x="6311091" y="-152400"/>
            <a:ext cx="4648200" cy="1530548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  </a:t>
            </a:r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914400" y="8131314"/>
            <a:ext cx="1592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নানা ধরনের উৎসব আছে। যেমন- রথযাত্রা, চৈত্রসংক্রান্তি, দোলযাত্রা ও রাস পূর্ণিমা ইত্যাদি।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715522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3400" y="7239000"/>
            <a:ext cx="2047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চৈত্রসংক্রান্তি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8982" r="27015" b="20880"/>
          <a:stretch/>
        </p:blipFill>
        <p:spPr>
          <a:xfrm>
            <a:off x="353290" y="1378148"/>
            <a:ext cx="8036847" cy="57256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18412" r="26704" b="17879"/>
          <a:stretch/>
        </p:blipFill>
        <p:spPr>
          <a:xfrm>
            <a:off x="8635191" y="1345682"/>
            <a:ext cx="8458200" cy="57580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7315200" y="1"/>
            <a:ext cx="3581400" cy="1683603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  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914400" y="8207514"/>
            <a:ext cx="1592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নানা ধরনের উৎসব আছে। যেমন- রথযাত্রা, চৈত্রসংক্রান্তি, দোলযাত্রা ও রাস পূর্ণিমা ইত্যাদি।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927" y="1780447"/>
            <a:ext cx="8053269" cy="568715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025825" y="7456154"/>
            <a:ext cx="1766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দোলযাত্রা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4271" y="7563875"/>
            <a:ext cx="2004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latin typeface="NikoshBAN" pitchFamily="2" charset="0"/>
                <a:cs typeface="NikoshBAN" pitchFamily="2" charset="0"/>
              </a:rPr>
              <a:t>রাস পূর্ণিমা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7" t="19578" r="26230" b="18013"/>
          <a:stretch/>
        </p:blipFill>
        <p:spPr>
          <a:xfrm>
            <a:off x="381000" y="2057400"/>
            <a:ext cx="8077200" cy="525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7315200" y="1"/>
            <a:ext cx="3581400" cy="1683603"/>
          </a:xfrm>
          <a:prstGeom prst="flowChartPunchedTape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  </a:t>
            </a:r>
            <a:endParaRPr lang="en-US" sz="6000" dirty="0"/>
          </a:p>
        </p:txBody>
      </p:sp>
      <p:pic>
        <p:nvPicPr>
          <p:cNvPr id="4" name="Picture 3" descr="basanto-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228600" y="1600200"/>
            <a:ext cx="8153400" cy="6096000"/>
          </a:xfrm>
          <a:prstGeom prst="snip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447800" y="8077200"/>
            <a:ext cx="1562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প্রায় সারাবছরই উৎসবে মেতে থাকেন। নাচ, গান, বাদ্যযন্ত্রের মাধ্যমে তারা আনন্দ করেন।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5" t="12500" r="21250" b="13636"/>
          <a:stretch/>
        </p:blipFill>
        <p:spPr>
          <a:xfrm>
            <a:off x="9071264" y="1683605"/>
            <a:ext cx="8860408" cy="6012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4">
            <a:extLst>
              <a:ext uri="{FF2B5EF4-FFF2-40B4-BE49-F238E27FC236}">
                <a16:creationId xmlns="" xmlns:a16="http://schemas.microsoft.com/office/drawing/2014/main" id="{EB6AE0D9-5CF7-4F6C-9826-B9157F7B91F2}"/>
              </a:ext>
            </a:extLst>
          </p:cNvPr>
          <p:cNvSpPr/>
          <p:nvPr/>
        </p:nvSpPr>
        <p:spPr>
          <a:xfrm>
            <a:off x="6324600" y="152400"/>
            <a:ext cx="3505200" cy="768347"/>
          </a:xfrm>
          <a:prstGeom prst="plaque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B51B9BC-6970-4536-A9E8-A0223701796F}"/>
              </a:ext>
            </a:extLst>
          </p:cNvPr>
          <p:cNvGrpSpPr/>
          <p:nvPr/>
        </p:nvGrpSpPr>
        <p:grpSpPr>
          <a:xfrm>
            <a:off x="11125200" y="381000"/>
            <a:ext cx="6553200" cy="7696200"/>
            <a:chOff x="2799397" y="1644455"/>
            <a:chExt cx="3447144" cy="4840775"/>
          </a:xfrm>
        </p:grpSpPr>
        <p:pic>
          <p:nvPicPr>
            <p:cNvPr id="5" name="Picture 4" descr="Bangladesh Map.jpg">
              <a:extLst>
                <a:ext uri="{FF2B5EF4-FFF2-40B4-BE49-F238E27FC236}">
                  <a16:creationId xmlns="" xmlns:a16="http://schemas.microsoft.com/office/drawing/2014/main" id="{0AA2749D-61B6-426C-9688-F5CD5EBBD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799397" y="1644455"/>
              <a:ext cx="3447144" cy="48407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E2DFC18-D305-4648-AD2D-BB5F3824F870}"/>
                </a:ext>
              </a:extLst>
            </p:cNvPr>
            <p:cNvSpPr/>
            <p:nvPr/>
          </p:nvSpPr>
          <p:spPr>
            <a:xfrm>
              <a:off x="2799397" y="6013751"/>
              <a:ext cx="1996068" cy="3902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ight Arrow Callout 8"/>
          <p:cNvSpPr/>
          <p:nvPr/>
        </p:nvSpPr>
        <p:spPr>
          <a:xfrm>
            <a:off x="1524000" y="2819400"/>
            <a:ext cx="7772400" cy="4708981"/>
          </a:xfrm>
          <a:prstGeom prst="rightArrowCallou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71500" indent="-571500"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মণিপুরিরা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জেলাগুলোর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atin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11081375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4533900" cy="25908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21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4495800" y="76200"/>
            <a:ext cx="9296400" cy="2514600"/>
          </a:xfrm>
          <a:prstGeom prst="ribbon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1" y="3124200"/>
            <a:ext cx="11277600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জীবনধারা সম্পর্কে যা যা শিখেছ তা নিচের ছকে দেওয়া তিনটি শিরোণামে লেখঃ-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38477"/>
              </p:ext>
            </p:extLst>
          </p:nvPr>
        </p:nvGraphicFramePr>
        <p:xfrm>
          <a:off x="4167186" y="4795550"/>
          <a:ext cx="11530014" cy="3053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3338"/>
                <a:gridCol w="3843338"/>
                <a:gridCol w="3843338"/>
              </a:tblGrid>
              <a:tr h="1468835"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ভাষা</a:t>
                      </a:r>
                      <a:r>
                        <a:rPr lang="bn-BD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r>
                        <a:rPr lang="bn-BD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r>
                        <a:rPr lang="bn-IN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58421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1778" y="335281"/>
            <a:ext cx="6556022" cy="1229273"/>
          </a:xfrm>
          <a:prstGeom prst="wedgeRoundRect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266" y="2719554"/>
            <a:ext cx="9262534" cy="5054989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লু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ৎফর রহমান,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সহকারি শিক্ষক,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কুন্দারাম পুর সরকারি প্রাথমিক বিদ্যালয়,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ঘোড়াঘাট, দিনাজপুর।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mlutfor81@gmail.com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Lutfor mie m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9000" y="1295400"/>
            <a:ext cx="7086600" cy="7086600"/>
          </a:xfrm>
          <a:prstGeom prst="ellipse">
            <a:avLst/>
          </a:prstGeom>
          <a:ln w="381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0950" y="3200401"/>
            <a:ext cx="52472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n-IN" sz="54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52400"/>
            <a:ext cx="5029200" cy="1676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শেষে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11" name="Picture 10" descr="মূল্যায়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800" y="76200"/>
            <a:ext cx="38862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4229100" y="2590800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জীবনধারা সম্পর্কে পাচঁটি বাক্য তোমার খাতায় লেখ।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8600" y="5305961"/>
            <a:ext cx="998220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পাঁচটি উৎসবের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000033" y="76200"/>
            <a:ext cx="4810967" cy="1362436"/>
          </a:xfrm>
          <a:prstGeom prst="horizontalScroll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পরিকল্পিত</a:t>
            </a:r>
            <a:r>
              <a:rPr lang="en-US" sz="6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3352800"/>
            <a:ext cx="1150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মণিপুরিদের জীবনধারার যে দিকটি তোমার ভাল লাগে সে সম্পর্কে ৫ টি বাক্য লিখে </a:t>
            </a:r>
            <a:r>
              <a:rPr lang="as-IN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আনবে। </a:t>
            </a:r>
            <a:endParaRPr lang="as-IN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0"/>
            <a:ext cx="8305800" cy="1834158"/>
          </a:xfrm>
          <a:prstGeom prst="flowChartMagneticDisk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চলো আমরা একটি ভিডিও দেখি</a:t>
            </a:r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4572000" y="8131314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লিঙ্কঃ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/>
              <a:t>https</a:t>
            </a:r>
            <a:r>
              <a:rPr lang="en-US" sz="4000" dirty="0"/>
              <a:t>://youtu.be/lRfl2zFsAoQ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36" y="1942315"/>
            <a:ext cx="8973728" cy="59824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5000" y="76200"/>
            <a:ext cx="6019800" cy="1371600"/>
          </a:xfrm>
          <a:prstGeom prst="horizontalScroll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1981200"/>
            <a:ext cx="11506200" cy="66294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বিশপরিচয়</a:t>
            </a: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endParaRPr lang="en-US" sz="5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অধ্যায়ঃ৩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 বাংলাদেশের ক্ষুদ্র নৃ-গোষ্ঠী।   </a:t>
            </a:r>
          </a:p>
          <a:p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মণিপুরি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নৃ-গোষ্ঠীর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লোকেরা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--------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3400" y="228600"/>
            <a:ext cx="6257925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89100" y="76200"/>
            <a:ext cx="7915701" cy="12187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9728" tIns="54864" rIns="109728" bIns="54864" rtlCol="0">
            <a:prstTxWarp prst="textWave1">
              <a:avLst/>
            </a:prstTxWarp>
            <a:spAutoFit/>
          </a:bodyPr>
          <a:lstStyle/>
          <a:p>
            <a:r>
              <a:rPr lang="bn-BD" sz="79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79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397000" y="1295400"/>
            <a:ext cx="15824200" cy="3942976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2.3.1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নৃ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397000" y="4940300"/>
            <a:ext cx="15824200" cy="40513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২.৩.২  চাকমা, মারমা, </a:t>
            </a:r>
            <a:r>
              <a:rPr lang="bn-IN" sz="6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সাঁওতাল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মনিপুরিদের 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সংস্কৃতি ( পোশাক, খাদ্য ও উৎসব ইত্যাদি ) বর্ণনা করতে পারবে।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ngladesh Map.jpg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4375" y="705853"/>
            <a:ext cx="5244849" cy="492705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  <p:sp>
        <p:nvSpPr>
          <p:cNvPr id="11" name="Freeform 10"/>
          <p:cNvSpPr/>
          <p:nvPr/>
        </p:nvSpPr>
        <p:spPr>
          <a:xfrm>
            <a:off x="5486402" y="1976581"/>
            <a:ext cx="1007235" cy="578564"/>
          </a:xfrm>
          <a:custGeom>
            <a:avLst/>
            <a:gdLst>
              <a:gd name="connsiteX0" fmla="*/ 784105 w 933834"/>
              <a:gd name="connsiteY0" fmla="*/ 353370 h 730078"/>
              <a:gd name="connsiteX1" fmla="*/ 748936 w 933834"/>
              <a:gd name="connsiteY1" fmla="*/ 376816 h 730078"/>
              <a:gd name="connsiteX2" fmla="*/ 631705 w 933834"/>
              <a:gd name="connsiteY2" fmla="*/ 388539 h 730078"/>
              <a:gd name="connsiteX3" fmla="*/ 619982 w 933834"/>
              <a:gd name="connsiteY3" fmla="*/ 447155 h 730078"/>
              <a:gd name="connsiteX4" fmla="*/ 526197 w 933834"/>
              <a:gd name="connsiteY4" fmla="*/ 529216 h 730078"/>
              <a:gd name="connsiteX5" fmla="*/ 455859 w 933834"/>
              <a:gd name="connsiteY5" fmla="*/ 517493 h 730078"/>
              <a:gd name="connsiteX6" fmla="*/ 432412 w 933834"/>
              <a:gd name="connsiteY6" fmla="*/ 552662 h 730078"/>
              <a:gd name="connsiteX7" fmla="*/ 362074 w 933834"/>
              <a:gd name="connsiteY7" fmla="*/ 576109 h 730078"/>
              <a:gd name="connsiteX8" fmla="*/ 326905 w 933834"/>
              <a:gd name="connsiteY8" fmla="*/ 599555 h 730078"/>
              <a:gd name="connsiteX9" fmla="*/ 256566 w 933834"/>
              <a:gd name="connsiteY9" fmla="*/ 623001 h 730078"/>
              <a:gd name="connsiteX10" fmla="*/ 151059 w 933834"/>
              <a:gd name="connsiteY10" fmla="*/ 646447 h 730078"/>
              <a:gd name="connsiteX11" fmla="*/ 22105 w 933834"/>
              <a:gd name="connsiteY11" fmla="*/ 658170 h 730078"/>
              <a:gd name="connsiteX12" fmla="*/ 33828 w 933834"/>
              <a:gd name="connsiteY12" fmla="*/ 552662 h 730078"/>
              <a:gd name="connsiteX13" fmla="*/ 57274 w 933834"/>
              <a:gd name="connsiteY13" fmla="*/ 388539 h 730078"/>
              <a:gd name="connsiteX14" fmla="*/ 80720 w 933834"/>
              <a:gd name="connsiteY14" fmla="*/ 353370 h 730078"/>
              <a:gd name="connsiteX15" fmla="*/ 92443 w 933834"/>
              <a:gd name="connsiteY15" fmla="*/ 318201 h 730078"/>
              <a:gd name="connsiteX16" fmla="*/ 115889 w 933834"/>
              <a:gd name="connsiteY16" fmla="*/ 271309 h 730078"/>
              <a:gd name="connsiteX17" fmla="*/ 104166 w 933834"/>
              <a:gd name="connsiteY17" fmla="*/ 177524 h 730078"/>
              <a:gd name="connsiteX18" fmla="*/ 68997 w 933834"/>
              <a:gd name="connsiteY18" fmla="*/ 107185 h 730078"/>
              <a:gd name="connsiteX19" fmla="*/ 57274 w 933834"/>
              <a:gd name="connsiteY19" fmla="*/ 72016 h 730078"/>
              <a:gd name="connsiteX20" fmla="*/ 68997 w 933834"/>
              <a:gd name="connsiteY20" fmla="*/ 36847 h 730078"/>
              <a:gd name="connsiteX21" fmla="*/ 162782 w 933834"/>
              <a:gd name="connsiteY21" fmla="*/ 25124 h 730078"/>
              <a:gd name="connsiteX22" fmla="*/ 233120 w 933834"/>
              <a:gd name="connsiteY22" fmla="*/ 48570 h 730078"/>
              <a:gd name="connsiteX23" fmla="*/ 444136 w 933834"/>
              <a:gd name="connsiteY23" fmla="*/ 48570 h 730078"/>
              <a:gd name="connsiteX24" fmla="*/ 549643 w 933834"/>
              <a:gd name="connsiteY24" fmla="*/ 95462 h 730078"/>
              <a:gd name="connsiteX25" fmla="*/ 596536 w 933834"/>
              <a:gd name="connsiteY25" fmla="*/ 107185 h 730078"/>
              <a:gd name="connsiteX26" fmla="*/ 666874 w 933834"/>
              <a:gd name="connsiteY26" fmla="*/ 154078 h 730078"/>
              <a:gd name="connsiteX27" fmla="*/ 702043 w 933834"/>
              <a:gd name="connsiteY27" fmla="*/ 177524 h 730078"/>
              <a:gd name="connsiteX28" fmla="*/ 819274 w 933834"/>
              <a:gd name="connsiteY28" fmla="*/ 212693 h 730078"/>
              <a:gd name="connsiteX29" fmla="*/ 913059 w 933834"/>
              <a:gd name="connsiteY29" fmla="*/ 294755 h 730078"/>
              <a:gd name="connsiteX30" fmla="*/ 913059 w 933834"/>
              <a:gd name="connsiteY30" fmla="*/ 376816 h 730078"/>
              <a:gd name="connsiteX31" fmla="*/ 889612 w 933834"/>
              <a:gd name="connsiteY31" fmla="*/ 400262 h 730078"/>
              <a:gd name="connsiteX32" fmla="*/ 643428 w 933834"/>
              <a:gd name="connsiteY32" fmla="*/ 400262 h 730078"/>
              <a:gd name="connsiteX33" fmla="*/ 631705 w 933834"/>
              <a:gd name="connsiteY33" fmla="*/ 435432 h 730078"/>
              <a:gd name="connsiteX34" fmla="*/ 596536 w 933834"/>
              <a:gd name="connsiteY34" fmla="*/ 494047 h 730078"/>
              <a:gd name="connsiteX35" fmla="*/ 596536 w 933834"/>
              <a:gd name="connsiteY35" fmla="*/ 494047 h 73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33834" h="730078">
                <a:moveTo>
                  <a:pt x="784105" y="353370"/>
                </a:moveTo>
                <a:cubicBezTo>
                  <a:pt x="772382" y="361185"/>
                  <a:pt x="762664" y="373648"/>
                  <a:pt x="748936" y="376816"/>
                </a:cubicBezTo>
                <a:cubicBezTo>
                  <a:pt x="710670" y="385647"/>
                  <a:pt x="666182" y="369733"/>
                  <a:pt x="631705" y="388539"/>
                </a:cubicBezTo>
                <a:cubicBezTo>
                  <a:pt x="614212" y="398080"/>
                  <a:pt x="628227" y="429015"/>
                  <a:pt x="619982" y="447155"/>
                </a:cubicBezTo>
                <a:cubicBezTo>
                  <a:pt x="584194" y="525888"/>
                  <a:pt x="588967" y="513524"/>
                  <a:pt x="526197" y="529216"/>
                </a:cubicBezTo>
                <a:cubicBezTo>
                  <a:pt x="502751" y="525308"/>
                  <a:pt x="478919" y="511728"/>
                  <a:pt x="455859" y="517493"/>
                </a:cubicBezTo>
                <a:cubicBezTo>
                  <a:pt x="442190" y="520910"/>
                  <a:pt x="444360" y="545195"/>
                  <a:pt x="432412" y="552662"/>
                </a:cubicBezTo>
                <a:cubicBezTo>
                  <a:pt x="411454" y="565761"/>
                  <a:pt x="382638" y="562400"/>
                  <a:pt x="362074" y="576109"/>
                </a:cubicBezTo>
                <a:cubicBezTo>
                  <a:pt x="350351" y="583924"/>
                  <a:pt x="339780" y="593833"/>
                  <a:pt x="326905" y="599555"/>
                </a:cubicBezTo>
                <a:cubicBezTo>
                  <a:pt x="304321" y="609592"/>
                  <a:pt x="280012" y="615186"/>
                  <a:pt x="256566" y="623001"/>
                </a:cubicBezTo>
                <a:cubicBezTo>
                  <a:pt x="198846" y="642241"/>
                  <a:pt x="233588" y="632692"/>
                  <a:pt x="151059" y="646447"/>
                </a:cubicBezTo>
                <a:cubicBezTo>
                  <a:pt x="121009" y="676496"/>
                  <a:pt x="79631" y="730078"/>
                  <a:pt x="22105" y="658170"/>
                </a:cubicBezTo>
                <a:cubicBezTo>
                  <a:pt x="0" y="630538"/>
                  <a:pt x="29694" y="587805"/>
                  <a:pt x="33828" y="552662"/>
                </a:cubicBezTo>
                <a:cubicBezTo>
                  <a:pt x="34946" y="543161"/>
                  <a:pt x="50598" y="408568"/>
                  <a:pt x="57274" y="388539"/>
                </a:cubicBezTo>
                <a:cubicBezTo>
                  <a:pt x="61729" y="375173"/>
                  <a:pt x="74419" y="365972"/>
                  <a:pt x="80720" y="353370"/>
                </a:cubicBezTo>
                <a:cubicBezTo>
                  <a:pt x="86246" y="342317"/>
                  <a:pt x="87575" y="329559"/>
                  <a:pt x="92443" y="318201"/>
                </a:cubicBezTo>
                <a:cubicBezTo>
                  <a:pt x="99327" y="302138"/>
                  <a:pt x="108074" y="286940"/>
                  <a:pt x="115889" y="271309"/>
                </a:cubicBezTo>
                <a:cubicBezTo>
                  <a:pt x="111981" y="240047"/>
                  <a:pt x="109802" y="208521"/>
                  <a:pt x="104166" y="177524"/>
                </a:cubicBezTo>
                <a:cubicBezTo>
                  <a:pt x="95747" y="131222"/>
                  <a:pt x="90449" y="150091"/>
                  <a:pt x="68997" y="107185"/>
                </a:cubicBezTo>
                <a:cubicBezTo>
                  <a:pt x="63471" y="96132"/>
                  <a:pt x="61182" y="83739"/>
                  <a:pt x="57274" y="72016"/>
                </a:cubicBezTo>
                <a:cubicBezTo>
                  <a:pt x="61182" y="60293"/>
                  <a:pt x="61278" y="46496"/>
                  <a:pt x="68997" y="36847"/>
                </a:cubicBezTo>
                <a:cubicBezTo>
                  <a:pt x="98475" y="0"/>
                  <a:pt x="121846" y="13960"/>
                  <a:pt x="162782" y="25124"/>
                </a:cubicBezTo>
                <a:cubicBezTo>
                  <a:pt x="186625" y="31627"/>
                  <a:pt x="209674" y="40755"/>
                  <a:pt x="233120" y="48570"/>
                </a:cubicBezTo>
                <a:cubicBezTo>
                  <a:pt x="336320" y="39188"/>
                  <a:pt x="353450" y="27643"/>
                  <a:pt x="444136" y="48570"/>
                </a:cubicBezTo>
                <a:cubicBezTo>
                  <a:pt x="602117" y="85027"/>
                  <a:pt x="451566" y="53430"/>
                  <a:pt x="549643" y="95462"/>
                </a:cubicBezTo>
                <a:cubicBezTo>
                  <a:pt x="564452" y="101809"/>
                  <a:pt x="580905" y="103277"/>
                  <a:pt x="596536" y="107185"/>
                </a:cubicBezTo>
                <a:lnTo>
                  <a:pt x="666874" y="154078"/>
                </a:lnTo>
                <a:cubicBezTo>
                  <a:pt x="678597" y="161893"/>
                  <a:pt x="688677" y="173069"/>
                  <a:pt x="702043" y="177524"/>
                </a:cubicBezTo>
                <a:cubicBezTo>
                  <a:pt x="787667" y="206065"/>
                  <a:pt x="748405" y="194976"/>
                  <a:pt x="819274" y="212693"/>
                </a:cubicBezTo>
                <a:cubicBezTo>
                  <a:pt x="901335" y="267401"/>
                  <a:pt x="873981" y="236139"/>
                  <a:pt x="913059" y="294755"/>
                </a:cubicBezTo>
                <a:cubicBezTo>
                  <a:pt x="922619" y="332996"/>
                  <a:pt x="933834" y="342191"/>
                  <a:pt x="913059" y="376816"/>
                </a:cubicBezTo>
                <a:cubicBezTo>
                  <a:pt x="907372" y="386294"/>
                  <a:pt x="897428" y="392447"/>
                  <a:pt x="889612" y="400262"/>
                </a:cubicBezTo>
                <a:cubicBezTo>
                  <a:pt x="867094" y="398654"/>
                  <a:pt x="694561" y="374695"/>
                  <a:pt x="643428" y="400262"/>
                </a:cubicBezTo>
                <a:cubicBezTo>
                  <a:pt x="632375" y="405789"/>
                  <a:pt x="635100" y="423550"/>
                  <a:pt x="631705" y="435432"/>
                </a:cubicBezTo>
                <a:cubicBezTo>
                  <a:pt x="615556" y="491954"/>
                  <a:pt x="635644" y="474493"/>
                  <a:pt x="596536" y="494047"/>
                </a:cubicBezTo>
                <a:lnTo>
                  <a:pt x="596536" y="494047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674" tIns="65837" rIns="131674" bIns="65837"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016449" y="2440795"/>
            <a:ext cx="552852" cy="554928"/>
          </a:xfrm>
          <a:custGeom>
            <a:avLst/>
            <a:gdLst>
              <a:gd name="connsiteX0" fmla="*/ 551520 w 569939"/>
              <a:gd name="connsiteY0" fmla="*/ 541247 h 799155"/>
              <a:gd name="connsiteX1" fmla="*/ 539797 w 569939"/>
              <a:gd name="connsiteY1" fmla="*/ 576417 h 799155"/>
              <a:gd name="connsiteX2" fmla="*/ 528074 w 569939"/>
              <a:gd name="connsiteY2" fmla="*/ 635032 h 799155"/>
              <a:gd name="connsiteX3" fmla="*/ 492905 w 569939"/>
              <a:gd name="connsiteY3" fmla="*/ 658478 h 799155"/>
              <a:gd name="connsiteX4" fmla="*/ 317059 w 569939"/>
              <a:gd name="connsiteY4" fmla="*/ 646755 h 799155"/>
              <a:gd name="connsiteX5" fmla="*/ 281890 w 569939"/>
              <a:gd name="connsiteY5" fmla="*/ 635032 h 799155"/>
              <a:gd name="connsiteX6" fmla="*/ 258443 w 569939"/>
              <a:gd name="connsiteY6" fmla="*/ 658478 h 799155"/>
              <a:gd name="connsiteX7" fmla="*/ 223274 w 569939"/>
              <a:gd name="connsiteY7" fmla="*/ 775709 h 799155"/>
              <a:gd name="connsiteX8" fmla="*/ 188105 w 569939"/>
              <a:gd name="connsiteY8" fmla="*/ 799155 h 799155"/>
              <a:gd name="connsiteX9" fmla="*/ 152936 w 569939"/>
              <a:gd name="connsiteY9" fmla="*/ 787432 h 799155"/>
              <a:gd name="connsiteX10" fmla="*/ 188105 w 569939"/>
              <a:gd name="connsiteY10" fmla="*/ 717093 h 799155"/>
              <a:gd name="connsiteX11" fmla="*/ 176382 w 569939"/>
              <a:gd name="connsiteY11" fmla="*/ 681924 h 799155"/>
              <a:gd name="connsiteX12" fmla="*/ 106043 w 569939"/>
              <a:gd name="connsiteY12" fmla="*/ 588140 h 799155"/>
              <a:gd name="connsiteX13" fmla="*/ 117767 w 569939"/>
              <a:gd name="connsiteY13" fmla="*/ 517801 h 799155"/>
              <a:gd name="connsiteX14" fmla="*/ 164659 w 569939"/>
              <a:gd name="connsiteY14" fmla="*/ 447463 h 799155"/>
              <a:gd name="connsiteX15" fmla="*/ 117767 w 569939"/>
              <a:gd name="connsiteY15" fmla="*/ 435740 h 799155"/>
              <a:gd name="connsiteX16" fmla="*/ 35705 w 569939"/>
              <a:gd name="connsiteY16" fmla="*/ 412293 h 799155"/>
              <a:gd name="connsiteX17" fmla="*/ 117767 w 569939"/>
              <a:gd name="connsiteY17" fmla="*/ 306786 h 799155"/>
              <a:gd name="connsiteX18" fmla="*/ 94320 w 569939"/>
              <a:gd name="connsiteY18" fmla="*/ 213001 h 799155"/>
              <a:gd name="connsiteX19" fmla="*/ 59151 w 569939"/>
              <a:gd name="connsiteY19" fmla="*/ 201278 h 799155"/>
              <a:gd name="connsiteX20" fmla="*/ 536 w 569939"/>
              <a:gd name="connsiteY20" fmla="*/ 189555 h 799155"/>
              <a:gd name="connsiteX21" fmla="*/ 35705 w 569939"/>
              <a:gd name="connsiteY21" fmla="*/ 166109 h 799155"/>
              <a:gd name="connsiteX22" fmla="*/ 82597 w 569939"/>
              <a:gd name="connsiteY22" fmla="*/ 154386 h 799155"/>
              <a:gd name="connsiteX23" fmla="*/ 106043 w 569939"/>
              <a:gd name="connsiteY23" fmla="*/ 119217 h 799155"/>
              <a:gd name="connsiteX24" fmla="*/ 129490 w 569939"/>
              <a:gd name="connsiteY24" fmla="*/ 37155 h 799155"/>
              <a:gd name="connsiteX25" fmla="*/ 199828 w 569939"/>
              <a:gd name="connsiteY25" fmla="*/ 1986 h 799155"/>
              <a:gd name="connsiteX26" fmla="*/ 293613 w 569939"/>
              <a:gd name="connsiteY26" fmla="*/ 13709 h 799155"/>
              <a:gd name="connsiteX27" fmla="*/ 375674 w 569939"/>
              <a:gd name="connsiteY27" fmla="*/ 37155 h 799155"/>
              <a:gd name="connsiteX28" fmla="*/ 481182 w 569939"/>
              <a:gd name="connsiteY28" fmla="*/ 37155 h 799155"/>
              <a:gd name="connsiteX29" fmla="*/ 504628 w 569939"/>
              <a:gd name="connsiteY29" fmla="*/ 84047 h 799155"/>
              <a:gd name="connsiteX30" fmla="*/ 504628 w 569939"/>
              <a:gd name="connsiteY30" fmla="*/ 236447 h 799155"/>
              <a:gd name="connsiteX31" fmla="*/ 469459 w 569939"/>
              <a:gd name="connsiteY31" fmla="*/ 259893 h 799155"/>
              <a:gd name="connsiteX32" fmla="*/ 446013 w 569939"/>
              <a:gd name="connsiteY32" fmla="*/ 283340 h 799155"/>
              <a:gd name="connsiteX33" fmla="*/ 457736 w 569939"/>
              <a:gd name="connsiteY33" fmla="*/ 365401 h 799155"/>
              <a:gd name="connsiteX34" fmla="*/ 492905 w 569939"/>
              <a:gd name="connsiteY34" fmla="*/ 459186 h 799155"/>
              <a:gd name="connsiteX35" fmla="*/ 539797 w 569939"/>
              <a:gd name="connsiteY35" fmla="*/ 482632 h 799155"/>
              <a:gd name="connsiteX36" fmla="*/ 551520 w 569939"/>
              <a:gd name="connsiteY36" fmla="*/ 588140 h 799155"/>
              <a:gd name="connsiteX37" fmla="*/ 539797 w 569939"/>
              <a:gd name="connsiteY37" fmla="*/ 623309 h 799155"/>
              <a:gd name="connsiteX38" fmla="*/ 504628 w 569939"/>
              <a:gd name="connsiteY38" fmla="*/ 646755 h 799155"/>
              <a:gd name="connsiteX39" fmla="*/ 504628 w 569939"/>
              <a:gd name="connsiteY39" fmla="*/ 646755 h 79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69939" h="799155">
                <a:moveTo>
                  <a:pt x="551520" y="541247"/>
                </a:moveTo>
                <a:cubicBezTo>
                  <a:pt x="547612" y="552970"/>
                  <a:pt x="542794" y="564429"/>
                  <a:pt x="539797" y="576417"/>
                </a:cubicBezTo>
                <a:cubicBezTo>
                  <a:pt x="534964" y="595747"/>
                  <a:pt x="537960" y="617732"/>
                  <a:pt x="528074" y="635032"/>
                </a:cubicBezTo>
                <a:cubicBezTo>
                  <a:pt x="521084" y="647265"/>
                  <a:pt x="504628" y="650663"/>
                  <a:pt x="492905" y="658478"/>
                </a:cubicBezTo>
                <a:cubicBezTo>
                  <a:pt x="434290" y="654570"/>
                  <a:pt x="375445" y="653242"/>
                  <a:pt x="317059" y="646755"/>
                </a:cubicBezTo>
                <a:cubicBezTo>
                  <a:pt x="304777" y="645390"/>
                  <a:pt x="294007" y="632609"/>
                  <a:pt x="281890" y="635032"/>
                </a:cubicBezTo>
                <a:cubicBezTo>
                  <a:pt x="271052" y="637200"/>
                  <a:pt x="266259" y="650663"/>
                  <a:pt x="258443" y="658478"/>
                </a:cubicBezTo>
                <a:cubicBezTo>
                  <a:pt x="251064" y="710130"/>
                  <a:pt x="258816" y="740167"/>
                  <a:pt x="223274" y="775709"/>
                </a:cubicBezTo>
                <a:cubicBezTo>
                  <a:pt x="213311" y="785672"/>
                  <a:pt x="199828" y="791340"/>
                  <a:pt x="188105" y="799155"/>
                </a:cubicBezTo>
                <a:cubicBezTo>
                  <a:pt x="176382" y="795247"/>
                  <a:pt x="158462" y="798485"/>
                  <a:pt x="152936" y="787432"/>
                </a:cubicBezTo>
                <a:cubicBezTo>
                  <a:pt x="146003" y="773565"/>
                  <a:pt x="184157" y="723016"/>
                  <a:pt x="188105" y="717093"/>
                </a:cubicBezTo>
                <a:cubicBezTo>
                  <a:pt x="184197" y="705370"/>
                  <a:pt x="183016" y="692349"/>
                  <a:pt x="176382" y="681924"/>
                </a:cubicBezTo>
                <a:cubicBezTo>
                  <a:pt x="155402" y="648956"/>
                  <a:pt x="106043" y="588140"/>
                  <a:pt x="106043" y="588140"/>
                </a:cubicBezTo>
                <a:cubicBezTo>
                  <a:pt x="109951" y="564694"/>
                  <a:pt x="108625" y="539742"/>
                  <a:pt x="117767" y="517801"/>
                </a:cubicBezTo>
                <a:cubicBezTo>
                  <a:pt x="128605" y="491790"/>
                  <a:pt x="164659" y="447463"/>
                  <a:pt x="164659" y="447463"/>
                </a:cubicBezTo>
                <a:cubicBezTo>
                  <a:pt x="149028" y="443555"/>
                  <a:pt x="133259" y="440166"/>
                  <a:pt x="117767" y="435740"/>
                </a:cubicBezTo>
                <a:cubicBezTo>
                  <a:pt x="0" y="402093"/>
                  <a:pt x="182347" y="448957"/>
                  <a:pt x="35705" y="412293"/>
                </a:cubicBezTo>
                <a:cubicBezTo>
                  <a:pt x="114781" y="333217"/>
                  <a:pt x="95557" y="373411"/>
                  <a:pt x="117767" y="306786"/>
                </a:cubicBezTo>
                <a:cubicBezTo>
                  <a:pt x="109951" y="275524"/>
                  <a:pt x="109969" y="241170"/>
                  <a:pt x="94320" y="213001"/>
                </a:cubicBezTo>
                <a:cubicBezTo>
                  <a:pt x="88319" y="202199"/>
                  <a:pt x="71139" y="204275"/>
                  <a:pt x="59151" y="201278"/>
                </a:cubicBezTo>
                <a:cubicBezTo>
                  <a:pt x="39821" y="196445"/>
                  <a:pt x="20074" y="193463"/>
                  <a:pt x="536" y="189555"/>
                </a:cubicBezTo>
                <a:cubicBezTo>
                  <a:pt x="12259" y="181740"/>
                  <a:pt x="22755" y="171659"/>
                  <a:pt x="35705" y="166109"/>
                </a:cubicBezTo>
                <a:cubicBezTo>
                  <a:pt x="50514" y="159762"/>
                  <a:pt x="69191" y="163323"/>
                  <a:pt x="82597" y="154386"/>
                </a:cubicBezTo>
                <a:cubicBezTo>
                  <a:pt x="94320" y="146571"/>
                  <a:pt x="98228" y="130940"/>
                  <a:pt x="106043" y="119217"/>
                </a:cubicBezTo>
                <a:cubicBezTo>
                  <a:pt x="106808" y="116156"/>
                  <a:pt x="123375" y="44798"/>
                  <a:pt x="129490" y="37155"/>
                </a:cubicBezTo>
                <a:cubicBezTo>
                  <a:pt x="146018" y="16496"/>
                  <a:pt x="176660" y="9709"/>
                  <a:pt x="199828" y="1986"/>
                </a:cubicBezTo>
                <a:cubicBezTo>
                  <a:pt x="231090" y="5894"/>
                  <a:pt x="262537" y="8530"/>
                  <a:pt x="293613" y="13709"/>
                </a:cubicBezTo>
                <a:cubicBezTo>
                  <a:pt x="323053" y="18616"/>
                  <a:pt x="347800" y="27864"/>
                  <a:pt x="375674" y="37155"/>
                </a:cubicBezTo>
                <a:cubicBezTo>
                  <a:pt x="459379" y="9254"/>
                  <a:pt x="425449" y="0"/>
                  <a:pt x="481182" y="37155"/>
                </a:cubicBezTo>
                <a:cubicBezTo>
                  <a:pt x="488997" y="52786"/>
                  <a:pt x="497744" y="67984"/>
                  <a:pt x="504628" y="84047"/>
                </a:cubicBezTo>
                <a:cubicBezTo>
                  <a:pt x="526438" y="134938"/>
                  <a:pt x="524990" y="175361"/>
                  <a:pt x="504628" y="236447"/>
                </a:cubicBezTo>
                <a:cubicBezTo>
                  <a:pt x="500173" y="249813"/>
                  <a:pt x="480461" y="251091"/>
                  <a:pt x="469459" y="259893"/>
                </a:cubicBezTo>
                <a:cubicBezTo>
                  <a:pt x="460828" y="266798"/>
                  <a:pt x="453828" y="275524"/>
                  <a:pt x="446013" y="283340"/>
                </a:cubicBezTo>
                <a:cubicBezTo>
                  <a:pt x="449921" y="310694"/>
                  <a:pt x="453193" y="338146"/>
                  <a:pt x="457736" y="365401"/>
                </a:cubicBezTo>
                <a:cubicBezTo>
                  <a:pt x="463123" y="397724"/>
                  <a:pt x="464840" y="435799"/>
                  <a:pt x="492905" y="459186"/>
                </a:cubicBezTo>
                <a:cubicBezTo>
                  <a:pt x="506330" y="470374"/>
                  <a:pt x="524166" y="474817"/>
                  <a:pt x="539797" y="482632"/>
                </a:cubicBezTo>
                <a:cubicBezTo>
                  <a:pt x="569939" y="542917"/>
                  <a:pt x="569195" y="517438"/>
                  <a:pt x="551520" y="588140"/>
                </a:cubicBezTo>
                <a:cubicBezTo>
                  <a:pt x="548523" y="600128"/>
                  <a:pt x="547516" y="613660"/>
                  <a:pt x="539797" y="623309"/>
                </a:cubicBezTo>
                <a:cubicBezTo>
                  <a:pt x="530995" y="634311"/>
                  <a:pt x="504628" y="646755"/>
                  <a:pt x="504628" y="646755"/>
                </a:cubicBezTo>
                <a:lnTo>
                  <a:pt x="504628" y="646755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674" tIns="65837" rIns="131674" bIns="65837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67708" y="1215354"/>
            <a:ext cx="3281678" cy="840846"/>
          </a:xfrm>
          <a:prstGeom prst="rect">
            <a:avLst/>
          </a:prstGeom>
          <a:solidFill>
            <a:srgbClr val="C00000"/>
          </a:solidFill>
        </p:spPr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bn-BD" sz="4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সিলেট </a:t>
            </a:r>
            <a:endParaRPr lang="en-US" sz="4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7708" y="2370839"/>
            <a:ext cx="3281679" cy="840846"/>
          </a:xfrm>
          <a:prstGeom prst="rect">
            <a:avLst/>
          </a:prstGeom>
          <a:solidFill>
            <a:srgbClr val="00B050"/>
          </a:solidFill>
        </p:spPr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bn-BD" sz="4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মৌলভীবাজার </a:t>
            </a:r>
            <a:endParaRPr lang="en-US" sz="4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67707" y="3507302"/>
            <a:ext cx="3281678" cy="840846"/>
          </a:xfrm>
          <a:prstGeom prst="rect">
            <a:avLst/>
          </a:prstGeom>
          <a:solidFill>
            <a:srgbClr val="0000FF"/>
          </a:solidFill>
        </p:spPr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bn-BD" sz="4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হবিগঞ্জ </a:t>
            </a:r>
            <a:endParaRPr lang="en-US" sz="4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535390">
            <a:off x="5528500" y="2287309"/>
            <a:ext cx="632855" cy="622348"/>
          </a:xfrm>
          <a:custGeom>
            <a:avLst/>
            <a:gdLst>
              <a:gd name="connsiteX0" fmla="*/ 77961 w 711824"/>
              <a:gd name="connsiteY0" fmla="*/ 275573 h 768475"/>
              <a:gd name="connsiteX1" fmla="*/ 128065 w 711824"/>
              <a:gd name="connsiteY1" fmla="*/ 263047 h 768475"/>
              <a:gd name="connsiteX2" fmla="*/ 165643 w 711824"/>
              <a:gd name="connsiteY2" fmla="*/ 237995 h 768475"/>
              <a:gd name="connsiteX3" fmla="*/ 253325 w 711824"/>
              <a:gd name="connsiteY3" fmla="*/ 225469 h 768475"/>
              <a:gd name="connsiteX4" fmla="*/ 303429 w 711824"/>
              <a:gd name="connsiteY4" fmla="*/ 212943 h 768475"/>
              <a:gd name="connsiteX5" fmla="*/ 378585 w 711824"/>
              <a:gd name="connsiteY5" fmla="*/ 187891 h 768475"/>
              <a:gd name="connsiteX6" fmla="*/ 441215 w 711824"/>
              <a:gd name="connsiteY6" fmla="*/ 175365 h 768475"/>
              <a:gd name="connsiteX7" fmla="*/ 629106 w 711824"/>
              <a:gd name="connsiteY7" fmla="*/ 100208 h 768475"/>
              <a:gd name="connsiteX8" fmla="*/ 704262 w 711824"/>
              <a:gd name="connsiteY8" fmla="*/ 62630 h 768475"/>
              <a:gd name="connsiteX9" fmla="*/ 691736 w 711824"/>
              <a:gd name="connsiteY9" fmla="*/ 162839 h 768475"/>
              <a:gd name="connsiteX10" fmla="*/ 641632 w 711824"/>
              <a:gd name="connsiteY10" fmla="*/ 237995 h 768475"/>
              <a:gd name="connsiteX11" fmla="*/ 629106 w 711824"/>
              <a:gd name="connsiteY11" fmla="*/ 275573 h 768475"/>
              <a:gd name="connsiteX12" fmla="*/ 679210 w 711824"/>
              <a:gd name="connsiteY12" fmla="*/ 313151 h 768475"/>
              <a:gd name="connsiteX13" fmla="*/ 566476 w 711824"/>
              <a:gd name="connsiteY13" fmla="*/ 375781 h 768475"/>
              <a:gd name="connsiteX14" fmla="*/ 579002 w 711824"/>
              <a:gd name="connsiteY14" fmla="*/ 450937 h 768475"/>
              <a:gd name="connsiteX15" fmla="*/ 591528 w 711824"/>
              <a:gd name="connsiteY15" fmla="*/ 488515 h 768475"/>
              <a:gd name="connsiteX16" fmla="*/ 553950 w 711824"/>
              <a:gd name="connsiteY16" fmla="*/ 501041 h 768475"/>
              <a:gd name="connsiteX17" fmla="*/ 516372 w 711824"/>
              <a:gd name="connsiteY17" fmla="*/ 526093 h 768475"/>
              <a:gd name="connsiteX18" fmla="*/ 391111 w 711824"/>
              <a:gd name="connsiteY18" fmla="*/ 551145 h 768475"/>
              <a:gd name="connsiteX19" fmla="*/ 353533 w 711824"/>
              <a:gd name="connsiteY19" fmla="*/ 576197 h 768475"/>
              <a:gd name="connsiteX20" fmla="*/ 341007 w 711824"/>
              <a:gd name="connsiteY20" fmla="*/ 613775 h 768475"/>
              <a:gd name="connsiteX21" fmla="*/ 328481 w 711824"/>
              <a:gd name="connsiteY21" fmla="*/ 751562 h 768475"/>
              <a:gd name="connsiteX22" fmla="*/ 290903 w 711824"/>
              <a:gd name="connsiteY22" fmla="*/ 764088 h 768475"/>
              <a:gd name="connsiteX23" fmla="*/ 315955 w 711824"/>
              <a:gd name="connsiteY23" fmla="*/ 764088 h 768475"/>
              <a:gd name="connsiteX24" fmla="*/ 278377 w 711824"/>
              <a:gd name="connsiteY24" fmla="*/ 739036 h 768475"/>
              <a:gd name="connsiteX25" fmla="*/ 65435 w 711824"/>
              <a:gd name="connsiteY25" fmla="*/ 688932 h 768475"/>
              <a:gd name="connsiteX26" fmla="*/ 27857 w 711824"/>
              <a:gd name="connsiteY26" fmla="*/ 663880 h 768475"/>
              <a:gd name="connsiteX27" fmla="*/ 2805 w 711824"/>
              <a:gd name="connsiteY27" fmla="*/ 626302 h 768475"/>
              <a:gd name="connsiteX28" fmla="*/ 15331 w 711824"/>
              <a:gd name="connsiteY28" fmla="*/ 551145 h 768475"/>
              <a:gd name="connsiteX29" fmla="*/ 40383 w 711824"/>
              <a:gd name="connsiteY29" fmla="*/ 450937 h 768475"/>
              <a:gd name="connsiteX30" fmla="*/ 52909 w 711824"/>
              <a:gd name="connsiteY30" fmla="*/ 400833 h 768475"/>
              <a:gd name="connsiteX31" fmla="*/ 90487 w 711824"/>
              <a:gd name="connsiteY31" fmla="*/ 363255 h 768475"/>
              <a:gd name="connsiteX32" fmla="*/ 115539 w 711824"/>
              <a:gd name="connsiteY32" fmla="*/ 288099 h 768475"/>
              <a:gd name="connsiteX33" fmla="*/ 128065 w 711824"/>
              <a:gd name="connsiteY33" fmla="*/ 237995 h 768475"/>
              <a:gd name="connsiteX34" fmla="*/ 228273 w 711824"/>
              <a:gd name="connsiteY34" fmla="*/ 225469 h 768475"/>
              <a:gd name="connsiteX35" fmla="*/ 228273 w 711824"/>
              <a:gd name="connsiteY35" fmla="*/ 225469 h 76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1824" h="768475">
                <a:moveTo>
                  <a:pt x="77961" y="275573"/>
                </a:moveTo>
                <a:cubicBezTo>
                  <a:pt x="94662" y="271398"/>
                  <a:pt x="112242" y="269828"/>
                  <a:pt x="128065" y="263047"/>
                </a:cubicBezTo>
                <a:cubicBezTo>
                  <a:pt x="141902" y="257117"/>
                  <a:pt x="151224" y="242321"/>
                  <a:pt x="165643" y="237995"/>
                </a:cubicBezTo>
                <a:cubicBezTo>
                  <a:pt x="193922" y="229511"/>
                  <a:pt x="224277" y="230750"/>
                  <a:pt x="253325" y="225469"/>
                </a:cubicBezTo>
                <a:cubicBezTo>
                  <a:pt x="270263" y="222389"/>
                  <a:pt x="286940" y="217890"/>
                  <a:pt x="303429" y="212943"/>
                </a:cubicBezTo>
                <a:cubicBezTo>
                  <a:pt x="328722" y="205355"/>
                  <a:pt x="352691" y="193070"/>
                  <a:pt x="378585" y="187891"/>
                </a:cubicBezTo>
                <a:lnTo>
                  <a:pt x="441215" y="175365"/>
                </a:lnTo>
                <a:cubicBezTo>
                  <a:pt x="533517" y="83063"/>
                  <a:pt x="474468" y="115672"/>
                  <a:pt x="629106" y="100208"/>
                </a:cubicBezTo>
                <a:cubicBezTo>
                  <a:pt x="687561" y="12526"/>
                  <a:pt x="662509" y="0"/>
                  <a:pt x="704262" y="62630"/>
                </a:cubicBezTo>
                <a:cubicBezTo>
                  <a:pt x="700087" y="96033"/>
                  <a:pt x="703058" y="131137"/>
                  <a:pt x="691736" y="162839"/>
                </a:cubicBezTo>
                <a:cubicBezTo>
                  <a:pt x="681609" y="191194"/>
                  <a:pt x="651153" y="209431"/>
                  <a:pt x="641632" y="237995"/>
                </a:cubicBezTo>
                <a:lnTo>
                  <a:pt x="629106" y="275573"/>
                </a:lnTo>
                <a:cubicBezTo>
                  <a:pt x="645807" y="288099"/>
                  <a:pt x="670986" y="293962"/>
                  <a:pt x="679210" y="313151"/>
                </a:cubicBezTo>
                <a:cubicBezTo>
                  <a:pt x="711824" y="389250"/>
                  <a:pt x="579537" y="374148"/>
                  <a:pt x="566476" y="375781"/>
                </a:cubicBezTo>
                <a:cubicBezTo>
                  <a:pt x="570651" y="400833"/>
                  <a:pt x="573492" y="426144"/>
                  <a:pt x="579002" y="450937"/>
                </a:cubicBezTo>
                <a:cubicBezTo>
                  <a:pt x="581866" y="463826"/>
                  <a:pt x="597433" y="476705"/>
                  <a:pt x="591528" y="488515"/>
                </a:cubicBezTo>
                <a:cubicBezTo>
                  <a:pt x="585623" y="500325"/>
                  <a:pt x="565760" y="495136"/>
                  <a:pt x="553950" y="501041"/>
                </a:cubicBezTo>
                <a:cubicBezTo>
                  <a:pt x="540485" y="507774"/>
                  <a:pt x="530761" y="521666"/>
                  <a:pt x="516372" y="526093"/>
                </a:cubicBezTo>
                <a:cubicBezTo>
                  <a:pt x="475674" y="538615"/>
                  <a:pt x="391111" y="551145"/>
                  <a:pt x="391111" y="551145"/>
                </a:cubicBezTo>
                <a:cubicBezTo>
                  <a:pt x="378585" y="559496"/>
                  <a:pt x="362937" y="564442"/>
                  <a:pt x="353533" y="576197"/>
                </a:cubicBezTo>
                <a:cubicBezTo>
                  <a:pt x="345285" y="586507"/>
                  <a:pt x="342874" y="600704"/>
                  <a:pt x="341007" y="613775"/>
                </a:cubicBezTo>
                <a:cubicBezTo>
                  <a:pt x="334485" y="659430"/>
                  <a:pt x="343065" y="707810"/>
                  <a:pt x="328481" y="751562"/>
                </a:cubicBezTo>
                <a:cubicBezTo>
                  <a:pt x="324306" y="764088"/>
                  <a:pt x="303429" y="759913"/>
                  <a:pt x="290903" y="764088"/>
                </a:cubicBezTo>
                <a:cubicBezTo>
                  <a:pt x="162628" y="732019"/>
                  <a:pt x="302793" y="768475"/>
                  <a:pt x="315955" y="764088"/>
                </a:cubicBezTo>
                <a:cubicBezTo>
                  <a:pt x="330237" y="759327"/>
                  <a:pt x="290903" y="747387"/>
                  <a:pt x="278377" y="739036"/>
                </a:cubicBezTo>
                <a:cubicBezTo>
                  <a:pt x="243270" y="633715"/>
                  <a:pt x="286198" y="723789"/>
                  <a:pt x="65435" y="688932"/>
                </a:cubicBezTo>
                <a:cubicBezTo>
                  <a:pt x="50565" y="686584"/>
                  <a:pt x="40383" y="672231"/>
                  <a:pt x="27857" y="663880"/>
                </a:cubicBezTo>
                <a:cubicBezTo>
                  <a:pt x="19506" y="651354"/>
                  <a:pt x="4467" y="641264"/>
                  <a:pt x="2805" y="626302"/>
                </a:cubicBezTo>
                <a:cubicBezTo>
                  <a:pt x="0" y="601059"/>
                  <a:pt x="10788" y="576133"/>
                  <a:pt x="15331" y="551145"/>
                </a:cubicBezTo>
                <a:cubicBezTo>
                  <a:pt x="34431" y="446097"/>
                  <a:pt x="18654" y="526990"/>
                  <a:pt x="40383" y="450937"/>
                </a:cubicBezTo>
                <a:cubicBezTo>
                  <a:pt x="45112" y="434384"/>
                  <a:pt x="44368" y="415780"/>
                  <a:pt x="52909" y="400833"/>
                </a:cubicBezTo>
                <a:cubicBezTo>
                  <a:pt x="61698" y="385453"/>
                  <a:pt x="77961" y="375781"/>
                  <a:pt x="90487" y="363255"/>
                </a:cubicBezTo>
                <a:cubicBezTo>
                  <a:pt x="98838" y="338203"/>
                  <a:pt x="109134" y="313718"/>
                  <a:pt x="115539" y="288099"/>
                </a:cubicBezTo>
                <a:cubicBezTo>
                  <a:pt x="119714" y="271398"/>
                  <a:pt x="113466" y="247119"/>
                  <a:pt x="128065" y="237995"/>
                </a:cubicBezTo>
                <a:cubicBezTo>
                  <a:pt x="149051" y="224879"/>
                  <a:pt x="196240" y="225469"/>
                  <a:pt x="228273" y="225469"/>
                </a:cubicBezTo>
                <a:lnTo>
                  <a:pt x="228273" y="225469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1674" tIns="65837" rIns="131674" bIns="65837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3820442" y="852474"/>
            <a:ext cx="3455604" cy="4134055"/>
          </a:xfrm>
          <a:prstGeom prst="wedgeRectCallout">
            <a:avLst>
              <a:gd name="adj1" fmla="val -71248"/>
              <a:gd name="adj2" fmla="val 1752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bn-IN" sz="5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মানচিত্রে মণিপুরিদের অবস্থান জানতে </a:t>
            </a:r>
            <a:r>
              <a:rPr lang="bn-BD" sz="5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জেলার নাম গুলোতে ক্লিক </a:t>
            </a:r>
            <a:endParaRPr lang="en-US" sz="5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8288000" cy="9144000"/>
          </a:xfrm>
          <a:prstGeom prst="frame">
            <a:avLst>
              <a:gd name="adj1" fmla="val 260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674" tIns="65837" rIns="131674" bIns="6583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416" y="5924716"/>
            <a:ext cx="16517999" cy="253361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131674" tIns="65837" rIns="131674" bIns="65837" rtlCol="0">
            <a:spAutoFit/>
          </a:bodyPr>
          <a:lstStyle/>
          <a:p>
            <a:pPr algn="ctr"/>
            <a:r>
              <a:rPr lang="bn-IN" sz="5200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নৃ-গোষ্ঠীর লোকেরা সিলেট, মৌলভীবাজার ও হবিগঞ্জ জেলায় বসবাস করেন। মৌলভীবাজার জেলার কমলগঞ্জে অধিকাংশ মণিপুরি বসবাস করেন।এই ক্ষুদ্র নৃ-গোষ্ঠীর অনেকেই ভারতের আসাম ও মণিপুর রাজ্যে বাস করেন।</a:t>
            </a:r>
            <a:endParaRPr lang="en-US" sz="52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97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3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evel 18"/>
          <p:cNvSpPr/>
          <p:nvPr/>
        </p:nvSpPr>
        <p:spPr>
          <a:xfrm>
            <a:off x="7772400" y="1"/>
            <a:ext cx="5105400" cy="1349633"/>
          </a:xfrm>
          <a:prstGeom prst="bevel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2320636" y="7543800"/>
            <a:ext cx="14519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বাড়িঘর বাঁশ , ইট বা টিনের  তৈরী। তারা ভাত, মাছ ও নানা ধরনের সবজি খান</a:t>
            </a:r>
            <a:r>
              <a:rPr lang="bn-BD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669473"/>
            <a:ext cx="9033248" cy="524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t="12405" r="20212" b="13608"/>
          <a:stretch/>
        </p:blipFill>
        <p:spPr>
          <a:xfrm>
            <a:off x="228600" y="1711037"/>
            <a:ext cx="8494786" cy="5202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vel 11"/>
          <p:cNvSpPr/>
          <p:nvPr/>
        </p:nvSpPr>
        <p:spPr>
          <a:xfrm>
            <a:off x="7772400" y="1"/>
            <a:ext cx="5105400" cy="1349633"/>
          </a:xfrm>
          <a:prstGeom prst="bevel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5638800" y="7515761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 সামাজিকভাবে নিষিদ্ধ। </a:t>
            </a:r>
          </a:p>
        </p:txBody>
      </p:sp>
      <p:pic>
        <p:nvPicPr>
          <p:cNvPr id="26" name="Picture 25" descr="img_9119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2895600" y="1929339"/>
            <a:ext cx="5239789" cy="4724400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3" name="Picture 3" descr="C:\Users\DPE\Downloads\MONIPURI\man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0" y="1929338"/>
            <a:ext cx="5562600" cy="475424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" name="Straight Connector 2"/>
          <p:cNvCxnSpPr/>
          <p:nvPr/>
        </p:nvCxnSpPr>
        <p:spPr>
          <a:xfrm>
            <a:off x="3048000" y="2005540"/>
            <a:ext cx="4876800" cy="454766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1521">
            <a:off x="3067223" y="2024220"/>
            <a:ext cx="5006541" cy="448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265" y="2005541"/>
            <a:ext cx="4932363" cy="473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10862265" y="2121209"/>
            <a:ext cx="4932363" cy="443199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8207514"/>
            <a:ext cx="1455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একটি প্রিয় খাবারের নাম সিঞ্জেদা যা নানা ধরনের শাক-সবজি দিয়ে তৈরি।</a:t>
            </a:r>
            <a:endParaRPr lang="en-US" sz="40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7772400" y="1"/>
            <a:ext cx="5105400" cy="1349633"/>
          </a:xfrm>
          <a:prstGeom prst="bevel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জীবনধারা</a:t>
            </a:r>
            <a:endParaRPr lang="en-US" sz="6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96" y="1762991"/>
            <a:ext cx="15558571" cy="556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384</Words>
  <Application>Microsoft Office PowerPoint</Application>
  <PresentationFormat>Custom</PresentationFormat>
  <Paragraphs>62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lutfor rahman</dc:creator>
  <cp:lastModifiedBy>Lutfor_</cp:lastModifiedBy>
  <cp:revision>352</cp:revision>
  <dcterms:created xsi:type="dcterms:W3CDTF">2006-08-16T00:00:00Z</dcterms:created>
  <dcterms:modified xsi:type="dcterms:W3CDTF">2020-05-31T04:40:28Z</dcterms:modified>
</cp:coreProperties>
</file>