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9" r:id="rId2"/>
    <p:sldId id="291" r:id="rId3"/>
    <p:sldId id="284" r:id="rId4"/>
    <p:sldId id="281" r:id="rId5"/>
    <p:sldId id="263" r:id="rId6"/>
    <p:sldId id="261" r:id="rId7"/>
    <p:sldId id="286" r:id="rId8"/>
    <p:sldId id="283" r:id="rId9"/>
    <p:sldId id="277" r:id="rId10"/>
    <p:sldId id="276" r:id="rId11"/>
    <p:sldId id="271" r:id="rId12"/>
    <p:sldId id="264" r:id="rId13"/>
    <p:sldId id="285" r:id="rId14"/>
    <p:sldId id="272" r:id="rId15"/>
    <p:sldId id="268" r:id="rId16"/>
    <p:sldId id="28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0323" autoAdjust="0"/>
  </p:normalViewPr>
  <p:slideViewPr>
    <p:cSldViewPr>
      <p:cViewPr varScale="1">
        <p:scale>
          <a:sx n="66" d="100"/>
          <a:sy n="66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এগুলো</a:t>
            </a:r>
            <a:r>
              <a:rPr lang="en-US" baseline="0" dirty="0"/>
              <a:t> </a:t>
            </a:r>
            <a:r>
              <a:rPr lang="en-US" baseline="0" dirty="0" err="1"/>
              <a:t>চেন</a:t>
            </a:r>
            <a:r>
              <a:rPr lang="en-US" baseline="0" dirty="0"/>
              <a:t>?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সুবিধাজনক প্রশ্ন করে </a:t>
            </a:r>
            <a:r>
              <a:rPr lang="en-US"/>
              <a:t>পাঠশিরোনাম</a:t>
            </a:r>
            <a:r>
              <a:rPr lang="en-US" baseline="0"/>
              <a:t> বের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৩ </a:t>
            </a:r>
            <a:r>
              <a:rPr lang="en-US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শিখনফল</a:t>
            </a:r>
            <a:r>
              <a:rPr lang="en-US" baseline="0" dirty="0"/>
              <a:t> </a:t>
            </a:r>
            <a:r>
              <a:rPr lang="en-US" baseline="0" dirty="0" err="1"/>
              <a:t>অর্জনের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উদ্ভিদ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আনা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ফার্ণপাতা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চাহিদা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শ্রেণিবিভাগটি</a:t>
            </a:r>
            <a:r>
              <a:rPr lang="en-US" baseline="0" dirty="0"/>
              <a:t>  </a:t>
            </a:r>
            <a:r>
              <a:rPr lang="en-US" baseline="0" dirty="0" err="1"/>
              <a:t>শিক্ষক</a:t>
            </a:r>
            <a:r>
              <a:rPr lang="en-US" baseline="0" dirty="0"/>
              <a:t>/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প্রশ্নোত্তরের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আসলে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,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সকল</a:t>
            </a:r>
            <a:r>
              <a:rPr lang="en-US" baseline="0" dirty="0"/>
              <a:t> </a:t>
            </a:r>
            <a:r>
              <a:rPr lang="en-US" baseline="0" dirty="0" err="1"/>
              <a:t>স্লাইডেই</a:t>
            </a:r>
            <a:r>
              <a:rPr lang="en-US" baseline="0" dirty="0"/>
              <a:t> </a:t>
            </a:r>
            <a:r>
              <a:rPr lang="en-US" baseline="0" dirty="0" err="1"/>
              <a:t>কিছু</a:t>
            </a:r>
            <a:r>
              <a:rPr lang="en-US" baseline="0" dirty="0"/>
              <a:t> </a:t>
            </a:r>
            <a:r>
              <a:rPr lang="en-US" baseline="0" dirty="0" err="1"/>
              <a:t>ইংগিত</a:t>
            </a:r>
            <a:r>
              <a:rPr lang="en-US" baseline="0" dirty="0"/>
              <a:t> </a:t>
            </a:r>
            <a:r>
              <a:rPr lang="en-US" baseline="0" dirty="0" err="1"/>
              <a:t>সহ</a:t>
            </a:r>
            <a:r>
              <a:rPr lang="en-US" baseline="0" dirty="0"/>
              <a:t> </a:t>
            </a:r>
            <a:r>
              <a:rPr lang="en-US" baseline="0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aseline="0" dirty="0" err="1"/>
              <a:t>পরভোজীর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r>
              <a:rPr lang="en-US" baseline="0" dirty="0" err="1"/>
              <a:t>বোর্ড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ছোট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শেষ</a:t>
            </a:r>
            <a:r>
              <a:rPr lang="en-US" baseline="0" dirty="0"/>
              <a:t> </a:t>
            </a:r>
            <a:r>
              <a:rPr lang="en-US" baseline="0" dirty="0" err="1"/>
              <a:t>হওয়ার</a:t>
            </a:r>
            <a:r>
              <a:rPr lang="en-US" baseline="0" dirty="0"/>
              <a:t> </a:t>
            </a:r>
            <a:r>
              <a:rPr lang="en-US" baseline="0" dirty="0" err="1"/>
              <a:t>আগেই</a:t>
            </a:r>
            <a:r>
              <a:rPr lang="en-US" baseline="0" dirty="0"/>
              <a:t> pause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রেখে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r>
              <a:rPr lang="en-US" baseline="0" dirty="0" err="1"/>
              <a:t>স্পোর</a:t>
            </a:r>
            <a:r>
              <a:rPr lang="en-US" baseline="0" dirty="0"/>
              <a:t> </a:t>
            </a:r>
            <a:r>
              <a:rPr lang="en-US" baseline="0" dirty="0" err="1"/>
              <a:t>নতুন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হিসেবে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ব্যাখ্যার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5" name="Picture 1" descr="C:\Users\user\Pictures\Far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118872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24361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2400" y="0"/>
            <a:ext cx="123444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86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Thallophyta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829637"/>
            <a:ext cx="5943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4580" name="Picture 4" descr="C:\Users\user\Pictures\20IC1-Spirogyra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44308" y="296937"/>
            <a:ext cx="3910381" cy="5359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1" name="Picture 5" descr="C:\Users\user\Pictures\884085a02e04bc0d84a9dc03089c5b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743" y="1021445"/>
            <a:ext cx="5410200" cy="391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03331" y="5768081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8376813" y="4992469"/>
            <a:ext cx="1204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4992468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Pictures\blue-green-algae-in-dam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990600" y="1149744"/>
            <a:ext cx="5029200" cy="410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343756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253272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286" y="5929106"/>
            <a:ext cx="4713514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7857" y="316774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121" name="Picture 1" descr="C:\Users\user\Pictures\Mushroom_Forest_by_Saemic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143000"/>
            <a:ext cx="5029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556829" y="5884282"/>
            <a:ext cx="4419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338" y="442356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3100" y="655018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257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19859"/>
              </p:ext>
            </p:extLst>
          </p:nvPr>
        </p:nvGraphicFramePr>
        <p:xfrm>
          <a:off x="4191000" y="2510846"/>
          <a:ext cx="33575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1343520" imgH="440280" progId="Package">
                  <p:embed/>
                </p:oleObj>
              </mc:Choice>
              <mc:Fallback>
                <p:oleObj name="Packager Shell Object" showAsIcon="1" r:id="rId4" imgW="1343520" imgH="440280" progId="Package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0846"/>
                        <a:ext cx="33575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126" name="Picture 6" descr="C:\Users\user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4495799" cy="3429000"/>
          </a:xfrm>
          <a:prstGeom prst="rect">
            <a:avLst/>
          </a:prstGeom>
          <a:noFill/>
        </p:spPr>
      </p:pic>
      <p:pic>
        <p:nvPicPr>
          <p:cNvPr id="5124" name="Picture 4" descr="C:\Users\user\Pictures\moss-collec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698" y="1831041"/>
            <a:ext cx="1905001" cy="1489101"/>
          </a:xfrm>
          <a:prstGeom prst="rect">
            <a:avLst/>
          </a:prstGeom>
          <a:noFill/>
        </p:spPr>
      </p:pic>
      <p:pic>
        <p:nvPicPr>
          <p:cNvPr id="10" name="Picture 5" descr="C:\Users\user\Pictures\w-bryum_capill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199" y="4076318"/>
            <a:ext cx="2743200" cy="2396852"/>
          </a:xfrm>
          <a:prstGeom prst="rect">
            <a:avLst/>
          </a:prstGeom>
          <a:noFill/>
        </p:spPr>
      </p:pic>
      <p:sp>
        <p:nvSpPr>
          <p:cNvPr id="11" name="Curved Right Arrow 10" hidden="1"/>
          <p:cNvSpPr/>
          <p:nvPr/>
        </p:nvSpPr>
        <p:spPr>
          <a:xfrm>
            <a:off x="6934200" y="3352800"/>
            <a:ext cx="9144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2057400" y="563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541529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Oval 12"/>
          <p:cNvSpPr/>
          <p:nvPr/>
        </p:nvSpPr>
        <p:spPr>
          <a:xfrm>
            <a:off x="5105400" y="15240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6857" y="1831042"/>
            <a:ext cx="2514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91400" y="2743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162799" y="3810000"/>
            <a:ext cx="1828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711E-6 L 0.48993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  <p:bldP spid="12" grpId="0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04801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Pteridophyta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0659" y="5067665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147" name="Picture 3" descr="C:\Users\user\Pictures\f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230001"/>
            <a:ext cx="5257799" cy="3710436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86234" y="5982646"/>
            <a:ext cx="8770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1746" name="Picture 2" descr="C:\Users\user\Pictures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30000"/>
            <a:ext cx="4800600" cy="37104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Oval Callout 13"/>
          <p:cNvSpPr/>
          <p:nvPr/>
        </p:nvSpPr>
        <p:spPr>
          <a:xfrm>
            <a:off x="9067800" y="5029200"/>
            <a:ext cx="990600" cy="1066800"/>
          </a:xfrm>
          <a:prstGeom prst="wedgeEllipseCallout">
            <a:avLst>
              <a:gd name="adj1" fmla="val -87082"/>
              <a:gd name="adj2" fmla="val -921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20200" y="489567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0" y="210624"/>
            <a:ext cx="3657600" cy="9988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586" y="136006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১।অপুষ্পক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কোরেলা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শেওলা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ফার্ন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ঢেঁকিশাক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428" y="2381213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ক্লোরোফিলযুক্ত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-এ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ফার্ন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পেনিসিলিয়ামের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8686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6300107" y="3908235"/>
            <a:ext cx="514350" cy="52381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428" y="3392271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কোনটির দেহে ক্লোরোফিল থাকে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এগারিকাস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মিউকর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পেনিসিলিয়ামের</a:t>
            </a:r>
            <a:endParaRPr lang="en-US" sz="3200" dirty="0"/>
          </a:p>
        </p:txBody>
      </p:sp>
      <p:sp>
        <p:nvSpPr>
          <p:cNvPr id="14" name="Donut 13"/>
          <p:cNvSpPr/>
          <p:nvPr/>
        </p:nvSpPr>
        <p:spPr>
          <a:xfrm>
            <a:off x="5600700" y="1902593"/>
            <a:ext cx="495300" cy="45783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488543" y="2972844"/>
            <a:ext cx="495300" cy="473037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981200" y="5137585"/>
            <a:ext cx="495300" cy="437943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1428" y="4583441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অনুবীক্ষণ যন্ত্রের সাহায্যে দেখতে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স্পাইরোগাইরা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পেনিসিলিয়ামের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551542"/>
            <a:ext cx="5486400" cy="1201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2057400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স্পোর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সমাংগ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দেহী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পরভোজী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886200" y="685800"/>
            <a:ext cx="3733800" cy="1295400"/>
            <a:chOff x="0" y="2385127"/>
            <a:chExt cx="6096000" cy="2101746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385127"/>
              <a:ext cx="6096000" cy="210174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0" y="289560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890" name="Picture 2" descr="D:\My content\1+2+3 six content\musru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912" y="1489829"/>
            <a:ext cx="6676176" cy="4995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588" y="381833"/>
            <a:ext cx="1135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এতক্ষণ সাথে থাকার জন্য 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083162"/>
            <a:ext cx="2214820" cy="2537478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871993" y="647623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2986"/>
            <a:ext cx="2661485" cy="2646517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09600" y="3811012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খাতুন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শিখক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নুরকাজী হালিমিয়া মহিলা মাদ্রাসা।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চট্টগ্রাম। </a:t>
            </a:r>
            <a:endParaRPr lang="en-US" sz="3600" b="1" dirty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811012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শ্রেণি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 defTabSz="457200"/>
            <a:r>
              <a:rPr lang="en-US" sz="3200" b="1" dirty="0" err="1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দ্বিতীয়</a:t>
            </a:r>
            <a:endParaRPr lang="en-US" sz="3200" b="1" dirty="0" smtClean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3200" b="1" dirty="0" err="1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bn-BD" sz="3200" b="1" dirty="0" smtClean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 </a:t>
            </a:r>
          </a:p>
          <a:p>
            <a:pPr algn="ctr" defTabSz="457200"/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পাঠ-৩</a:t>
            </a:r>
            <a:endParaRPr lang="en-US" sz="3200" b="1" dirty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2148" y="5211750"/>
            <a:ext cx="62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2667000" y="685800"/>
            <a:ext cx="7010400" cy="4433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63548" y="534237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ফোঁ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9029"/>
            <a:ext cx="12159343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2" name="Picture 4" descr="D:\My content\1+2+3 six content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2223" y="1805776"/>
            <a:ext cx="4876799" cy="474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73" name="Picture 5" descr="D:\My content\1+2+3 six content\Masrum-jam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05775"/>
            <a:ext cx="5359680" cy="474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450771" y="29721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ফোঁটে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5871" y="28292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ফোঁটে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4413" y="82720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user\Pictures\fern-leaf-spore-reproduction-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1734800" cy="6400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28700" y="914400"/>
            <a:ext cx="10134600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4047011" y="3908071"/>
            <a:ext cx="6468589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1400" y="347979"/>
            <a:ext cx="4495800" cy="118229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16975"/>
            <a:ext cx="113538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সংগৃহিত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2" name="Picture 4" descr="D:\My content\1+2+3 six content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47800"/>
            <a:ext cx="5105399" cy="3737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905000" y="440443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ফো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2" descr="C:\Users\user\Pictures\fern-leaf-spore-reproduction-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47801"/>
            <a:ext cx="5486400" cy="3737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52600" y="528262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জন্মায়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586740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উল্টো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5181600" y="2209801"/>
            <a:ext cx="1600200" cy="2108199"/>
            <a:chOff x="7848600" y="3606801"/>
            <a:chExt cx="1447800" cy="2355849"/>
          </a:xfrm>
        </p:grpSpPr>
        <p:pic>
          <p:nvPicPr>
            <p:cNvPr id="28" name="Picture 5" descr="C:\Users\user\Pictures\1+2 content\20IC1-Spirogyra-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4724400"/>
              <a:ext cx="1143000" cy="1238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4" descr="C:\Users\user\Pictures\Masrum-jamu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8600" y="3606801"/>
              <a:ext cx="1447800" cy="1348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42" name="Picture 2" descr="C:\Users\user\Pictures\1+2 content\w-bryum_capill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057400"/>
            <a:ext cx="2133600" cy="21620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user\Pictures\far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133600"/>
            <a:ext cx="1981200" cy="21777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1" name="Picture 1" descr="C:\Users\user\Pictures\t3-bact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133600"/>
            <a:ext cx="2057400" cy="20574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-37603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2860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194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2743200"/>
            <a:ext cx="2209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2667000"/>
            <a:ext cx="23622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9718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0" y="2057400"/>
            <a:ext cx="2971800" cy="2514600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30416 -0.205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0.3 0.188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9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5883E-6 L -0.26667 0.2754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3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-0.26667 -0.2030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647E-6 L 0.325 -0.038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555 L 0.28333 0.388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56647E-6 L -0.10417 0.366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725E-6 L -0.32083 -0.0333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990600"/>
            <a:ext cx="2971800" cy="29718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048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Protophyta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23556" name="Picture 4" descr="C:\Users\user\Pictures\tphag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3581400" cy="2387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62600" y="495300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8862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Left Arrow 12"/>
          <p:cNvSpPr/>
          <p:nvPr/>
        </p:nvSpPr>
        <p:spPr>
          <a:xfrm rot="20641942">
            <a:off x="7347872" y="2763019"/>
            <a:ext cx="1665684" cy="290572"/>
          </a:xfrm>
          <a:prstGeom prst="leftArrow">
            <a:avLst>
              <a:gd name="adj1" fmla="val 40330"/>
              <a:gd name="adj2" fmla="val 54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My content\1+2+3 six content\bacterisformes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508294"/>
            <a:ext cx="3733800" cy="247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1503E-6 L -0.21962 0.08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567</Words>
  <Application>Microsoft Office PowerPoint</Application>
  <PresentationFormat>Widescreen</PresentationFormat>
  <Paragraphs>103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Inspiron</cp:lastModifiedBy>
  <cp:revision>514</cp:revision>
  <dcterms:created xsi:type="dcterms:W3CDTF">2006-08-16T00:00:00Z</dcterms:created>
  <dcterms:modified xsi:type="dcterms:W3CDTF">2020-05-31T03:31:35Z</dcterms:modified>
</cp:coreProperties>
</file>