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87" r:id="rId3"/>
    <p:sldId id="262" r:id="rId4"/>
    <p:sldId id="283" r:id="rId5"/>
    <p:sldId id="261" r:id="rId6"/>
    <p:sldId id="289" r:id="rId7"/>
    <p:sldId id="284" r:id="rId8"/>
    <p:sldId id="264" r:id="rId9"/>
    <p:sldId id="269" r:id="rId10"/>
    <p:sldId id="277" r:id="rId11"/>
    <p:sldId id="276" r:id="rId12"/>
    <p:sldId id="270" r:id="rId13"/>
    <p:sldId id="271" r:id="rId14"/>
    <p:sldId id="272" r:id="rId15"/>
    <p:sldId id="273" r:id="rId16"/>
    <p:sldId id="268" r:id="rId17"/>
    <p:sldId id="288" r:id="rId18"/>
    <p:sldId id="282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জগৎ</a:t>
            </a:r>
            <a:r>
              <a:rPr lang="bn-IN" sz="2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এর আবহ সৃষ্টিতে উদ্দীপনা মূলক এই ছবি সংযোজন করা হলো, শিক্ষক চাইলে তা পরিবর্তন করে নিতে পারেন।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8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 </a:t>
            </a:r>
            <a:r>
              <a:rPr lang="en-US" baseline="0" dirty="0" err="1"/>
              <a:t>জীব</a:t>
            </a:r>
            <a:r>
              <a:rPr lang="en-US" baseline="0" dirty="0"/>
              <a:t> ও </a:t>
            </a:r>
            <a:r>
              <a:rPr lang="en-US" baseline="0" dirty="0" err="1"/>
              <a:t>জড়</a:t>
            </a:r>
            <a:r>
              <a:rPr lang="en-US" baseline="0" dirty="0"/>
              <a:t> </a:t>
            </a:r>
            <a:r>
              <a:rPr lang="en-US" baseline="0" dirty="0" err="1"/>
              <a:t>ছবিটি</a:t>
            </a:r>
            <a:r>
              <a:rPr lang="en-US" baseline="0" dirty="0"/>
              <a:t> </a:t>
            </a:r>
            <a:r>
              <a:rPr lang="en-US" baseline="0" dirty="0" err="1"/>
              <a:t>দেখিয়ে</a:t>
            </a:r>
            <a:r>
              <a:rPr lang="en-US" baseline="0" dirty="0"/>
              <a:t> </a:t>
            </a:r>
            <a:r>
              <a:rPr lang="en-US" dirty="0" err="1"/>
              <a:t>পাঠশিরোনাম</a:t>
            </a:r>
            <a:r>
              <a:rPr lang="en-US" baseline="0" dirty="0"/>
              <a:t> </a:t>
            </a:r>
            <a:r>
              <a:rPr lang="en-US" baseline="0" dirty="0" err="1"/>
              <a:t>বের</a:t>
            </a:r>
            <a:r>
              <a:rPr lang="en-US" baseline="0" dirty="0"/>
              <a:t> </a:t>
            </a:r>
            <a:r>
              <a:rPr lang="en-US" baseline="0" dirty="0" err="1"/>
              <a:t>করার</a:t>
            </a:r>
            <a:r>
              <a:rPr lang="en-US" baseline="0" dirty="0"/>
              <a:t>  </a:t>
            </a:r>
            <a:r>
              <a:rPr lang="en-US" baseline="0" dirty="0" err="1"/>
              <a:t>চেষ্টা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 </a:t>
            </a:r>
            <a:r>
              <a:rPr lang="en-US" baseline="0" dirty="0" err="1"/>
              <a:t>হয়েছে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5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9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effectLst/>
                <a:latin typeface="NikoshBAN" pitchFamily="2" charset="0"/>
                <a:cs typeface="NikoshBAN" pitchFamily="2" charset="0"/>
              </a:rPr>
              <a:t>জীবের</a:t>
            </a:r>
            <a:r>
              <a:rPr lang="bn-IN" sz="1200" baseline="0" dirty="0">
                <a:effectLst/>
                <a:latin typeface="NikoshBAN" pitchFamily="2" charset="0"/>
                <a:cs typeface="NikoshBAN" pitchFamily="2" charset="0"/>
              </a:rPr>
              <a:t> চলন দেখানোর জন্য এই ছবিটি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উদ্ভিদের</a:t>
            </a:r>
            <a:r>
              <a:rPr lang="en-US" sz="1200" kern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চলন</a:t>
            </a:r>
            <a:r>
              <a:rPr lang="en-US" sz="1200" kern="12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।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1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শিক্ষার্থীর</a:t>
            </a:r>
            <a:r>
              <a:rPr lang="en-US" baseline="0" dirty="0"/>
              <a:t> </a:t>
            </a:r>
            <a:r>
              <a:rPr lang="en-US" baseline="0" dirty="0" err="1"/>
              <a:t>চাহিদা</a:t>
            </a:r>
            <a:r>
              <a:rPr lang="en-US" baseline="0" dirty="0"/>
              <a:t> </a:t>
            </a:r>
            <a:r>
              <a:rPr lang="en-US" baseline="0" dirty="0" err="1"/>
              <a:t>মত</a:t>
            </a:r>
            <a:r>
              <a:rPr lang="en-US" baseline="0" dirty="0"/>
              <a:t> </a:t>
            </a:r>
            <a:r>
              <a:rPr lang="en-US" dirty="0" err="1"/>
              <a:t>পুষ্টির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মূত্র</a:t>
            </a:r>
            <a:r>
              <a:rPr lang="en-US" dirty="0"/>
              <a:t> </a:t>
            </a:r>
            <a:r>
              <a:rPr lang="en-US" dirty="0" err="1"/>
              <a:t>অপসারনের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শোভনীয়</a:t>
            </a:r>
            <a:r>
              <a:rPr lang="en-US" baseline="0" dirty="0"/>
              <a:t> </a:t>
            </a:r>
            <a:r>
              <a:rPr lang="en-US" baseline="0" dirty="0" err="1"/>
              <a:t>মনে</a:t>
            </a:r>
            <a:r>
              <a:rPr lang="en-US" baseline="0" dirty="0"/>
              <a:t> </a:t>
            </a:r>
            <a:r>
              <a:rPr lang="en-US" baseline="0" dirty="0" err="1"/>
              <a:t>হয়নি</a:t>
            </a:r>
            <a:r>
              <a:rPr lang="en-US" baseline="0" dirty="0"/>
              <a:t> </a:t>
            </a:r>
            <a:r>
              <a:rPr lang="en-US" baseline="0" dirty="0" err="1"/>
              <a:t>তাই</a:t>
            </a:r>
            <a:r>
              <a:rPr lang="en-US" baseline="0" dirty="0"/>
              <a:t>……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esktop\tissue culture\15nk2v4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90500"/>
            <a:ext cx="11811000" cy="6477000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762000"/>
            <a:ext cx="1181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554" name="Picture 2" descr="C:\Users\user\Pictures\tor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130777"/>
            <a:ext cx="7010400" cy="43142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67200" y="32299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7579097">
            <a:off x="3052117" y="3523340"/>
            <a:ext cx="457200" cy="3810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1" y="3429001"/>
            <a:ext cx="10486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5791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19 -0.03288 C 0.02083 -0.03889 0.02149 -0.03542 0.02917 -0.03288 C 0.03021 -0.03079 0.03073 -0.02825 0.03216 -0.02686 C 0.03333 -0.02547 0.03555 -0.02663 0.03659 -0.025 C 0.03919 -0.02061 0.03802 -0.01413 0.03958 -0.00903 C 0.04024 -0.00672 0.0418 -0.0051 0.04258 -0.00301 C 0.04544 0.00601 0.04596 0.01296 0.05 0.02083 C 0.05274 0.03495 0.04909 0.02361 0.05586 0.03263 C 0.05716 0.03425 0.05768 0.03703 0.05899 0.03865 C 0.06198 0.04189 0.06888 0.04305 0.0724 0.04467 C 0.07344 0.04675 0.07383 0.0493 0.07539 0.05069 C 0.07708 0.05231 0.07956 0.05138 0.08138 0.05254 C 0.08294 0.05347 0.08425 0.05555 0.08581 0.05671 C 0.08971 0.05949 0.09518 0.06064 0.09935 0.0625 C 0.10039 0.06388 0.10091 0.06666 0.10221 0.06666 C 0.11237 0.06666 0.12201 0.06203 0.13216 0.06064 C 0.14076 0.05671 0.13854 0.04675 0.13958 0.03472 C 0.1431 0.04166 0.14622 0.04699 0.14844 0.05462 C 0.15104 0.06342 0.15195 0.07453 0.15586 0.0824 C 0.16211 0.0949 0.16914 0.10185 0.17695 0.11226 C 0.18177 0.11875 0.18906 0.12962 0.19479 0.13194 C 0.20872 0.14467 0.22135 0.15208 0.23802 0.15601 C 0.2543 0.14699 0.23594 0.15532 0.26497 0.15393 C 0.27656 0.15324 0.28789 0.1493 0.29935 0.14791 C 0.30365 0.14606 0.30833 0.14583 0.31263 0.14398 C 0.31576 0.14259 0.31862 0.13935 0.32175 0.13796 C 0.32357 0.13587 0.32552 0.13356 0.3276 0.13194 C 0.32904 0.13101 0.33086 0.13148 0.33216 0.13032 C 0.33346 0.12893 0.33372 0.12569 0.33503 0.1243 C 0.33685 0.12245 0.33906 0.12175 0.34102 0.12037 C 0.34271 0.11342 0.34466 0.10763 0.34844 0.10231 C 0.35091 0.09351 0.34857 0.08958 0.35586 0.08657 C 0.35768 0.07986 0.35872 0.07199 0.36042 0.09236 C 0.36055 0.09444 0.35951 0.09629 0.35899 0.09837 C 0.36094 0.10231 0.36367 0.10578 0.36497 0.11041 C 0.36836 0.1243 0.36524 0.1199 0.3724 0.12615 C 0.37461 0.13425 0.38138 0.14606 0.38893 0.14606 " pathEditMode="relative" rAng="0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9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9642" y="228600"/>
            <a:ext cx="3405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রেচন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7840" y="5221070"/>
            <a:ext cx="311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3"/>
          <a:srcRect l="12213" t="10709" r="9776" b="6422"/>
          <a:stretch/>
        </p:blipFill>
        <p:spPr bwMode="auto">
          <a:xfrm>
            <a:off x="2145792" y="1088136"/>
            <a:ext cx="2511552" cy="39624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4114800" y="16764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5324"/>
            <a:ext cx="50292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9129212" y="3601127"/>
            <a:ext cx="395789" cy="220246"/>
          </a:xfrm>
          <a:custGeom>
            <a:avLst/>
            <a:gdLst>
              <a:gd name="connsiteX0" fmla="*/ 368494 w 395789"/>
              <a:gd name="connsiteY0" fmla="*/ 206598 h 220246"/>
              <a:gd name="connsiteX1" fmla="*/ 368494 w 395789"/>
              <a:gd name="connsiteY1" fmla="*/ 206598 h 220246"/>
              <a:gd name="connsiteX2" fmla="*/ 245664 w 395789"/>
              <a:gd name="connsiteY2" fmla="*/ 179303 h 220246"/>
              <a:gd name="connsiteX3" fmla="*/ 163777 w 395789"/>
              <a:gd name="connsiteY3" fmla="*/ 206598 h 220246"/>
              <a:gd name="connsiteX4" fmla="*/ 122834 w 395789"/>
              <a:gd name="connsiteY4" fmla="*/ 220246 h 220246"/>
              <a:gd name="connsiteX5" fmla="*/ 27300 w 395789"/>
              <a:gd name="connsiteY5" fmla="*/ 138360 h 220246"/>
              <a:gd name="connsiteX6" fmla="*/ 81891 w 395789"/>
              <a:gd name="connsiteY6" fmla="*/ 97416 h 220246"/>
              <a:gd name="connsiteX7" fmla="*/ 122834 w 395789"/>
              <a:gd name="connsiteY7" fmla="*/ 1882 h 220246"/>
              <a:gd name="connsiteX8" fmla="*/ 163777 w 395789"/>
              <a:gd name="connsiteY8" fmla="*/ 15530 h 220246"/>
              <a:gd name="connsiteX9" fmla="*/ 177425 w 395789"/>
              <a:gd name="connsiteY9" fmla="*/ 70121 h 220246"/>
              <a:gd name="connsiteX10" fmla="*/ 218368 w 395789"/>
              <a:gd name="connsiteY10" fmla="*/ 83769 h 220246"/>
              <a:gd name="connsiteX11" fmla="*/ 300255 w 395789"/>
              <a:gd name="connsiteY11" fmla="*/ 97416 h 220246"/>
              <a:gd name="connsiteX12" fmla="*/ 341198 w 395789"/>
              <a:gd name="connsiteY12" fmla="*/ 111064 h 220246"/>
              <a:gd name="connsiteX13" fmla="*/ 395789 w 395789"/>
              <a:gd name="connsiteY13" fmla="*/ 192951 h 220246"/>
              <a:gd name="connsiteX14" fmla="*/ 368494 w 395789"/>
              <a:gd name="connsiteY14" fmla="*/ 206598 h 22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5789" h="220246">
                <a:moveTo>
                  <a:pt x="368494" y="206598"/>
                </a:moveTo>
                <a:lnTo>
                  <a:pt x="368494" y="206598"/>
                </a:lnTo>
                <a:cubicBezTo>
                  <a:pt x="327551" y="197500"/>
                  <a:pt x="287606" y="179303"/>
                  <a:pt x="245664" y="179303"/>
                </a:cubicBezTo>
                <a:cubicBezTo>
                  <a:pt x="216892" y="179303"/>
                  <a:pt x="191073" y="197500"/>
                  <a:pt x="163777" y="206598"/>
                </a:cubicBezTo>
                <a:lnTo>
                  <a:pt x="122834" y="220246"/>
                </a:lnTo>
                <a:cubicBezTo>
                  <a:pt x="34994" y="190966"/>
                  <a:pt x="-43148" y="208808"/>
                  <a:pt x="27300" y="138360"/>
                </a:cubicBezTo>
                <a:cubicBezTo>
                  <a:pt x="43384" y="122276"/>
                  <a:pt x="63694" y="111064"/>
                  <a:pt x="81891" y="97416"/>
                </a:cubicBezTo>
                <a:cubicBezTo>
                  <a:pt x="88060" y="78910"/>
                  <a:pt x="108782" y="10314"/>
                  <a:pt x="122834" y="1882"/>
                </a:cubicBezTo>
                <a:cubicBezTo>
                  <a:pt x="135170" y="-5520"/>
                  <a:pt x="150129" y="10981"/>
                  <a:pt x="163777" y="15530"/>
                </a:cubicBezTo>
                <a:cubicBezTo>
                  <a:pt x="168326" y="33727"/>
                  <a:pt x="165708" y="55474"/>
                  <a:pt x="177425" y="70121"/>
                </a:cubicBezTo>
                <a:cubicBezTo>
                  <a:pt x="186412" y="81355"/>
                  <a:pt x="204325" y="80648"/>
                  <a:pt x="218368" y="83769"/>
                </a:cubicBezTo>
                <a:cubicBezTo>
                  <a:pt x="245381" y="89772"/>
                  <a:pt x="272959" y="92867"/>
                  <a:pt x="300255" y="97416"/>
                </a:cubicBezTo>
                <a:cubicBezTo>
                  <a:pt x="313903" y="101965"/>
                  <a:pt x="331026" y="100892"/>
                  <a:pt x="341198" y="111064"/>
                </a:cubicBezTo>
                <a:cubicBezTo>
                  <a:pt x="364395" y="134261"/>
                  <a:pt x="395789" y="192951"/>
                  <a:pt x="395789" y="192951"/>
                </a:cubicBezTo>
                <a:lnTo>
                  <a:pt x="368494" y="206598"/>
                </a:lnTo>
                <a:close/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38684" y="16764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19812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11046" y="1521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ত্যাগ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9186E-6 C 0.00521 0.00254 0.00938 0.00254 0.01337 0.00809 C 0.0158 0.01688 0.01893 0.02474 0.02084 0.03376 C 0.02136 0.03654 0.02136 0.03931 0.02223 0.04186 C 0.02292 0.04347 0.02431 0.0444 0.02535 0.04579 C 0.02587 0.05434 0.02726 0.06313 0.02674 0.07169 C 0.02622 0.07863 0.02223 0.09158 0.02223 0.09158 C 0.02709 0.11586 0.02049 0.14708 0.03125 0.16905 C 0.02709 0.18501 0.03247 0.20235 0.02535 0.21669 C 0.02327 0.23751 0.02118 0.2493 0.01042 0.26457 C 0.01094 0.27058 0.01216 0.27636 0.01181 0.28237 C 0.01164 0.28584 0.00886 0.28885 0.00886 0.29232 C 0.00886 0.29463 0.01111 0.29625 0.01181 0.29833 C 0.01302 0.30203 0.01493 0.31013 0.01493 0.31013 C 0.01389 0.31151 0.01146 0.31244 0.01181 0.31429 C 0.01233 0.31637 0.01511 0.31475 0.01632 0.31614 C 0.02448 0.32655 0.01059 0.31914 0.02223 0.324 C 0.02448 0.32701 0.02778 0.32886 0.02969 0.3321 C 0.03525 0.34158 0.02622 0.33603 0.03577 0.33996 C 0.03802 0.3499 0.04236 0.35684 0.04775 0.36378 C 0.04966 0.37164 0.05052 0.37511 0.0566 0.37789 C 0.05868 0.38552 0.0599 0.38737 0.06563 0.38968 C 0.06702 0.39824 0.07275 0.40448 0.07309 0.4135 C 0.07361 0.42622 0.07309 0.43871 0.07309 0.45143 " pathEditMode="relative" ptsTypes="fffffffffffffffffffffff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93062E-6 C -0.00555 0.00185 -0.01093 0.0044 -0.01649 0.00602 C -0.01753 0.0081 -0.01823 0.01041 -0.01944 0.01203 C -0.02066 0.01365 -0.02291 0.01411 -0.02395 0.01596 C -0.02586 0.0192 -0.02586 0.02406 -0.02691 0.02799 C -0.02639 0.03007 -0.025 0.03192 -0.02534 0.034 C -0.02569 0.03585 -0.02777 0.03631 -0.02847 0.03793 C -0.0335 0.0488 -0.025 0.03978 -0.03437 0.04788 C -0.03524 0.05713 -0.03732 0.06638 -0.03732 0.07563 C -0.03732 0.08511 -0.03385 0.09806 -0.03281 0.10754 C -0.03385 0.13414 -0.03593 0.14778 -0.03732 0.17114 C -0.03958 0.21046 -0.03368 0.19681 -0.04184 0.21277 C -0.04479 0.22965 -0.03698 0.24677 -0.03281 0.26249 C -0.03385 0.26457 -0.03559 0.26619 -0.03593 0.26851 C -0.03628 0.27059 -0.03489 0.27244 -0.03437 0.27452 C -0.03211 0.28469 -0.02951 0.29418 -0.02691 0.30435 C -0.02777 0.31777 -0.0276 0.34436 -0.04027 0.34991 C -0.04357 0.35454 -0.0467 0.35824 -0.05069 0.36194 C -0.05121 0.36402 -0.05104 0.36656 -0.05225 0.36795 C -0.05347 0.36934 -0.0559 0.36795 -0.05677 0.3698 C -0.06163 0.37928 -0.05503 0.38992 -0.06562 0.39963 C -0.06927 0.41397 -0.06701 0.40819 -0.0717 0.41767 C -0.07586 0.44103 -0.06927 0.41397 -0.0776 0.42762 C -0.07864 0.42924 -0.08298 0.45005 -0.08368 0.45352 C -0.08316 0.45814 -0.08177 0.46277 -0.08211 0.4674 C -0.08229 0.4704 -0.08472 0.47225 -0.08507 0.47526 C -0.08559 0.47965 -0.08229 0.4852 -0.07916 0.4852 " pathEditMode="relative" ptsTypes="ffffffffffffffffffffffffff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" grpId="0" animBg="1"/>
      <p:bldP spid="4" grpId="1" animBg="1"/>
      <p:bldP spid="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4834" y="0"/>
            <a:ext cx="12157166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3448" y="2394525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C:\Users\user\Pictures\Lazzabo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560" y="1655108"/>
            <a:ext cx="3977641" cy="3069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33888" y="334883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4953001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1" y="5638800"/>
            <a:ext cx="4343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উদ্ভিদেরও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4401" y="3083005"/>
            <a:ext cx="10486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3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506" name="Picture 2" descr="C:\Users\user\Pictures\eiMAKLjL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7098" y="1351458"/>
            <a:ext cx="3276600" cy="4155083"/>
          </a:xfrm>
          <a:prstGeom prst="rect">
            <a:avLst/>
          </a:prstGeom>
          <a:noFill/>
        </p:spPr>
      </p:pic>
      <p:pic>
        <p:nvPicPr>
          <p:cNvPr id="21507" name="Picture 3" descr="C:\Users\user\Pictures\9izx79X9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8491" y="1447800"/>
            <a:ext cx="3504385" cy="3276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00600" y="3274367"/>
            <a:ext cx="3428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152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শ্বাস-প্রশ্বাস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C:\Users\user\Pictures\tumblr_mu9o6gcPlj1qdj66eo4_r1_5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7384" y="1066800"/>
            <a:ext cx="7452417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43100" y="14868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1" y="5388592"/>
            <a:ext cx="4772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4579" name="Picture 3" descr="C:\Users\user\Pictures\1- mechel ruhnu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1" y="1143000"/>
            <a:ext cx="57626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rgbClr val="990099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10235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0" y="5968426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পারা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Jiraffes-Ne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5771" y="1066800"/>
            <a:ext cx="7129229" cy="48768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4839494" y="3161506"/>
            <a:ext cx="838200" cy="1588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7000" y="2165564"/>
            <a:ext cx="0" cy="1415837"/>
          </a:xfrm>
          <a:prstGeom prst="straightConnector1">
            <a:avLst/>
          </a:prstGeom>
          <a:ln w="762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1759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27020" y="345320"/>
            <a:ext cx="5486400" cy="1091050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বহুনির্বানী প্রশ্ন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58877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১।জীব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মূত্র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কিডনি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80053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উঠার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নড়াচড়া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-এ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অনুভূতি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8610600" y="468927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3352800" y="3345058"/>
            <a:ext cx="685800" cy="708124"/>
          </a:xfrm>
          <a:prstGeom prst="donut">
            <a:avLst>
              <a:gd name="adj" fmla="val 129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3009900" y="2105293"/>
            <a:ext cx="685800" cy="685800"/>
          </a:xfrm>
          <a:prstGeom prst="donut">
            <a:avLst>
              <a:gd name="adj" fmla="val 129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20" y="3958138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।জীবের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বংশ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752600" y="4450343"/>
            <a:ext cx="685800" cy="708124"/>
          </a:xfrm>
          <a:prstGeom prst="donut">
            <a:avLst>
              <a:gd name="adj" fmla="val 129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419600" y="5679173"/>
            <a:ext cx="685800" cy="705453"/>
          </a:xfrm>
          <a:prstGeom prst="donut">
            <a:avLst>
              <a:gd name="adj" fmla="val 129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171382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।জীবনধারণের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IN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বালু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9" grpId="0" build="p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914" y="17426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সৃজনশীল প্রশ্ন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306277"/>
            <a:ext cx="1120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১/ বিজ্ঞান ক্লাসে ম্যাডাম সুমনকে বলল পৃথিবীতে অনেক জীব আছে। যাদের সাধারণ কিছু বৈশিষ্ট্যে মিল আছে । পাখি, মানুষ, টেবিল,গাছ,ফড়িং,ব্যকটেরিয়া প্রভৃতি জীব আছে । এদের মধ্যে কেউ স্বভোজী, কেঊ পরভোজী,কেউ চলতে পারে, কেউ চলতে পারে না । মানুষ নিজের খাদ্য নিজে তৈরী করতে পারে না । গাছ তা পারে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ক) জীব কাকে বলে?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261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খ) জীবের একটি অন্যতম বৈশিষ্ট্য ব্যাখ্যা কর?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674" y="4815198"/>
            <a:ext cx="909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গ) জীব ও জড় এর মধ্যে তিনটি পার্থক্য লিখ?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334506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ঘ) বিজ্ঞান ক্লাসে ম্যাডাম যে পরভোজী জীবের কথা বলেছেন তাদের পরভোজীতার কারণ বিশ্লেষণ কর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4200" y="228600"/>
            <a:ext cx="5486400" cy="1295400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828801"/>
            <a:ext cx="228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রেচন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শ্বাস-প্রশ্বাস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009900" y="457200"/>
            <a:ext cx="6096000" cy="1143000"/>
            <a:chOff x="0" y="2827600"/>
            <a:chExt cx="6096000" cy="1157401"/>
          </a:xfrm>
          <a:noFill/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157401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" y="2905658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816539"/>
            <a:ext cx="2214820" cy="2537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719593" y="381000"/>
            <a:ext cx="28953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26363"/>
            <a:ext cx="2661485" cy="2646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57200" y="3544389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খাতুন</a:t>
            </a:r>
          </a:p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শিখক</a:t>
            </a:r>
          </a:p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নুরকাজী হালিমিয়া মহিলা মাদ্রাসা।</a:t>
            </a:r>
          </a:p>
          <a:p>
            <a:pPr algn="ctr" defTabSz="457200"/>
            <a:r>
              <a:rPr lang="bn-BD" sz="36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চট্টগ্রাম। </a:t>
            </a:r>
            <a:endParaRPr lang="en-US" sz="3600" b="1" dirty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0" y="3544389"/>
            <a:ext cx="373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 শ্রেণি</a:t>
            </a:r>
          </a:p>
          <a:p>
            <a:pPr algn="ctr" defTabSz="457200"/>
            <a:r>
              <a:rPr lang="en-US" sz="3200" b="1" dirty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 defTabSz="457200"/>
            <a:r>
              <a:rPr lang="en-US" sz="3200" b="1" dirty="0" err="1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দ্বিতীয়</a:t>
            </a:r>
            <a:endParaRPr lang="en-US" sz="3200" b="1" dirty="0" smtClean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3200" b="1" dirty="0" err="1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জীবজগ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bn-BD" sz="3200" b="1" dirty="0" smtClean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BD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৩০ মিনিট </a:t>
            </a:r>
          </a:p>
          <a:p>
            <a:pPr algn="ctr" defTabSz="457200"/>
            <a:r>
              <a:rPr lang="bn-BD" sz="3200" b="1" dirty="0" smtClean="0">
                <a:solidFill>
                  <a:prstClr val="black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পাঠ-১</a:t>
            </a:r>
            <a:endParaRPr lang="en-US" sz="3200" b="1" dirty="0">
              <a:solidFill>
                <a:prstClr val="black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8673"/>
            <a:ext cx="11734799" cy="63507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1330378"/>
            <a:ext cx="86105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এতক্ষণ ক্লাসে সহযোগিতা করার জন্য ধন্যবাদ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57743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32248"/>
            <a:ext cx="11277599" cy="50951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12735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599" y="618308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Users\user\Downloads\New folder (4)_AutoCollage_9_Images (1) - Copy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0500" y="190500"/>
            <a:ext cx="118110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676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72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9625" y="1727781"/>
            <a:ext cx="7899920" cy="14588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600" dirty="0" err="1"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9600" dirty="0"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9600" dirty="0"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990099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9600" dirty="0">
              <a:solidFill>
                <a:srgbClr val="9900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3852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67200" y="416914"/>
            <a:ext cx="3124200" cy="729225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221888"/>
            <a:ext cx="11049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04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জীবের প্রধান বৈশিষ্ট্য সমূহ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98468"/>
            <a:ext cx="10439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2000" y="1898468"/>
            <a:ext cx="0" cy="990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2804" y="1876681"/>
            <a:ext cx="0" cy="11728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1330" y="1876681"/>
            <a:ext cx="38100" cy="16035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84750" y="1876681"/>
            <a:ext cx="38100" cy="20639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0617" y="1898468"/>
            <a:ext cx="0" cy="2431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77200" y="1876681"/>
            <a:ext cx="0" cy="28482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201400" y="1882139"/>
            <a:ext cx="0" cy="42733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608277" y="1885728"/>
            <a:ext cx="0" cy="3829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1215" y="2803845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চলন 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1242542" y="3071304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খাদ্য গ্রহণ  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944710" y="3488242"/>
            <a:ext cx="1316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প্রজনন  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4653717" y="3969409"/>
            <a:ext cx="1138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রেচন  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5819804" y="4379205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অনুভূতি  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7223500" y="5025923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শ্বাস -প্রশ্বাস   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9021417" y="5672641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বৃদ্ধি    </a:t>
            </a:r>
            <a:endParaRPr lang="en-US" sz="3200" dirty="0"/>
          </a:p>
        </p:txBody>
      </p:sp>
      <p:sp>
        <p:nvSpPr>
          <p:cNvPr id="38" name="Rectangle 37"/>
          <p:cNvSpPr/>
          <p:nvPr/>
        </p:nvSpPr>
        <p:spPr>
          <a:xfrm>
            <a:off x="10287000" y="6023449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অভিযোজন    </a:t>
            </a:r>
            <a:endParaRPr lang="en-US" sz="3200" dirty="0"/>
          </a:p>
        </p:txBody>
      </p:sp>
      <p:sp>
        <p:nvSpPr>
          <p:cNvPr id="23" name="Frame 2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9864" y="1234008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2082546" y="1188822"/>
            <a:ext cx="498336" cy="60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28" name="Rectangle 27"/>
          <p:cNvSpPr/>
          <p:nvPr/>
        </p:nvSpPr>
        <p:spPr>
          <a:xfrm>
            <a:off x="4773821" y="1211012"/>
            <a:ext cx="556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3359761" y="1194798"/>
            <a:ext cx="581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6315522" y="1199792"/>
            <a:ext cx="47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7776476" y="1188822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9250017" y="1169101"/>
            <a:ext cx="561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0790174" y="117057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৮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1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5" grpId="0"/>
      <p:bldP spid="27" grpId="0"/>
      <p:bldP spid="29" grpId="0"/>
      <p:bldP spid="30" grpId="0"/>
      <p:bldP spid="35" grpId="0"/>
      <p:bldP spid="38" grpId="0"/>
      <p:bldP spid="24" grpId="0"/>
      <p:bldP spid="26" grpId="0"/>
      <p:bldP spid="28" grpId="0"/>
      <p:bldP spid="31" grpId="0"/>
      <p:bldP spid="32" grpId="0"/>
      <p:bldP spid="33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5715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চলন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1" y="5791200"/>
            <a:ext cx="4498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5603" name="Picture 3" descr="C:\Users\user\Pictures\bengal-tiger-walking-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202" y="547688"/>
            <a:ext cx="8508999" cy="4786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03376"/>
              </p:ext>
            </p:extLst>
          </p:nvPr>
        </p:nvGraphicFramePr>
        <p:xfrm>
          <a:off x="4963513" y="3048001"/>
          <a:ext cx="2077154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513" y="3048001"/>
                        <a:ext cx="2077154" cy="1752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35090" y="636657"/>
            <a:ext cx="5334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48980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04801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buffalo_eating_gr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143000"/>
            <a:ext cx="4095750" cy="4095750"/>
          </a:xfrm>
          <a:prstGeom prst="rect">
            <a:avLst/>
          </a:prstGeom>
          <a:noFill/>
        </p:spPr>
      </p:pic>
      <p:pic>
        <p:nvPicPr>
          <p:cNvPr id="19459" name="Picture 3" descr="C:\Users\user\Pictures\mouse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19200"/>
            <a:ext cx="4191000" cy="3657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71800" y="5130226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1" y="5715001"/>
            <a:ext cx="528055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/>
          </a:p>
        </p:txBody>
      </p:sp>
      <p:pic>
        <p:nvPicPr>
          <p:cNvPr id="23556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371601"/>
            <a:ext cx="6019800" cy="36118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43200" y="3733801"/>
            <a:ext cx="914400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276600"/>
            <a:ext cx="1371600" cy="52322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2750404"/>
            <a:ext cx="1066800" cy="83099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520626"/>
            <a:ext cx="1905000" cy="58477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2205336"/>
            <a:ext cx="914400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605</Words>
  <Application>Microsoft Office PowerPoint</Application>
  <PresentationFormat>Widescreen</PresentationFormat>
  <Paragraphs>116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Inspiron</cp:lastModifiedBy>
  <cp:revision>333</cp:revision>
  <dcterms:created xsi:type="dcterms:W3CDTF">2006-08-16T00:00:00Z</dcterms:created>
  <dcterms:modified xsi:type="dcterms:W3CDTF">2020-05-31T03:45:41Z</dcterms:modified>
</cp:coreProperties>
</file>