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57" r:id="rId6"/>
    <p:sldId id="262" r:id="rId7"/>
    <p:sldId id="274" r:id="rId8"/>
    <p:sldId id="298" r:id="rId9"/>
    <p:sldId id="299" r:id="rId10"/>
    <p:sldId id="300" r:id="rId11"/>
    <p:sldId id="302" r:id="rId12"/>
    <p:sldId id="301" r:id="rId13"/>
    <p:sldId id="303" r:id="rId14"/>
    <p:sldId id="272" r:id="rId15"/>
    <p:sldId id="27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howGuides="1">
      <p:cViewPr>
        <p:scale>
          <a:sx n="66" d="100"/>
          <a:sy n="66" d="100"/>
        </p:scale>
        <p:origin x="-630" y="-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1C217F-7928-4AFE-A016-C116F8BE7E75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D30F4C-56F2-41EE-A0A0-4106D388B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6617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30F4C-56F2-41EE-A0A0-4106D388BD1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82918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5F2F-5B49-43B4-8791-0A17AEA1202D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39952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5F2F-5B49-43B4-8791-0A17AEA1202D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05968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5F2F-5B49-43B4-8791-0A17AEA1202D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06896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5F2F-5B49-43B4-8791-0A17AEA1202D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1671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5F2F-5B49-43B4-8791-0A17AEA1202D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96422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5F2F-5B49-43B4-8791-0A17AEA1202D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89659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5F2F-5B49-43B4-8791-0A17AEA1202D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03139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5F2F-5B49-43B4-8791-0A17AEA1202D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83275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5F2F-5B49-43B4-8791-0A17AEA1202D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43843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5F2F-5B49-43B4-8791-0A17AEA1202D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6109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5F2F-5B49-43B4-8791-0A17AEA1202D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52839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65F2F-5B49-43B4-8791-0A17AEA1202D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7CD4C-53A1-4B31-8882-2A8A9FB97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26581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383" y="313864"/>
            <a:ext cx="6581775" cy="1628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3029" y="2162628"/>
            <a:ext cx="9318171" cy="42962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484336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1430" y="3483428"/>
            <a:ext cx="9042400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কহিলাম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ভিখ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মাগি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মহাশয়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বাবু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কহে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হেসে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বেটা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শাধুবেশে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পাকা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চোর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অতিশয়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হাসি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আঁখিজলে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ভাসি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</a:p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মহারাজ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সাধু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চোর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বটে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684" y="275773"/>
            <a:ext cx="4198029" cy="2801256"/>
          </a:xfrm>
          <a:prstGeom prst="rect">
            <a:avLst/>
          </a:prstGeom>
        </p:spPr>
      </p:pic>
      <p:pic>
        <p:nvPicPr>
          <p:cNvPr id="4" name="Picture 3" descr="d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2742" y="249690"/>
            <a:ext cx="4426857" cy="271122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9406" y="209005"/>
            <a:ext cx="41539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শব্দার্থ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41830" y="1724297"/>
            <a:ext cx="28157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নমো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নমো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নম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62948" y="1698172"/>
            <a:ext cx="3696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নমস্কার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4366" y="3419565"/>
            <a:ext cx="2259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হিয়া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367451" y="3357154"/>
            <a:ext cx="3592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হ্রদয়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85109" y="5199017"/>
            <a:ext cx="1841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929154" y="5277394"/>
            <a:ext cx="2364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মাথার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মগজে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2" name="Picture 11" descr="download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337" y="1369787"/>
            <a:ext cx="2561092" cy="1271814"/>
          </a:xfrm>
          <a:prstGeom prst="rect">
            <a:avLst/>
          </a:prstGeom>
        </p:spPr>
      </p:pic>
      <p:pic>
        <p:nvPicPr>
          <p:cNvPr id="14" name="Picture 13" descr="t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3315" y="4847772"/>
            <a:ext cx="2644428" cy="1413328"/>
          </a:xfrm>
          <a:prstGeom prst="rect">
            <a:avLst/>
          </a:prstGeom>
        </p:spPr>
      </p:pic>
      <p:pic>
        <p:nvPicPr>
          <p:cNvPr id="16" name="Picture 15" descr="t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0507" y="3038275"/>
            <a:ext cx="2618921" cy="146659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6686" y="4670479"/>
            <a:ext cx="10711542" cy="1446550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4400" b="1" dirty="0" err="1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রাজার</a:t>
            </a:r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হস্ত</a:t>
            </a:r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সমস্ত</a:t>
            </a:r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কাঙ্গালের</a:t>
            </a:r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</a:t>
            </a:r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চুরি’-বলতে</a:t>
            </a:r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বোঝানো</a:t>
            </a:r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GB" sz="4400" b="1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p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629" y="1518103"/>
            <a:ext cx="5994400" cy="2792640"/>
          </a:xfrm>
          <a:prstGeom prst="rect">
            <a:avLst/>
          </a:prstGeom>
        </p:spPr>
      </p:pic>
      <p:pic>
        <p:nvPicPr>
          <p:cNvPr id="5" name="Picture 4" descr="একক কাজ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4168" y="319993"/>
            <a:ext cx="3714750" cy="8477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837582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047" t="43802" r="9426" b="35813"/>
          <a:stretch/>
        </p:blipFill>
        <p:spPr>
          <a:xfrm>
            <a:off x="3554361" y="427703"/>
            <a:ext cx="4630994" cy="1091382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442452" y="1238866"/>
            <a:ext cx="11341509" cy="5442153"/>
          </a:xfrm>
          <a:prstGeom prst="horizontalScroll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465944" y="2322287"/>
            <a:ext cx="992777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পরিষদ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২। ‘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বিঘা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জিমি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ঠাকুর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কতো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নোবেল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সপ্তম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সুরে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উপেনের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জমিকে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নিলাজ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কূলটা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394404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484" t="40904" b="39209"/>
          <a:stretch/>
        </p:blipFill>
        <p:spPr>
          <a:xfrm>
            <a:off x="2913682" y="108486"/>
            <a:ext cx="5247468" cy="13638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3677" y="5100791"/>
            <a:ext cx="112825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 বাংলার প্রকৃতি কবি জীবনানন্দ দা</a:t>
            </a:r>
            <a:r>
              <a:rPr lang="bn-I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 আকৃষ্ট করেছে –কবিতার আলোকে </a:t>
            </a:r>
            <a:r>
              <a:rPr lang="bn-I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মতামত দাও। </a:t>
            </a:r>
            <a:r>
              <a:rPr lang="bn-BD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ba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171" y="1450222"/>
            <a:ext cx="6981372" cy="33249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671378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197" t="43656" r="10287" b="39785"/>
          <a:stretch/>
        </p:blipFill>
        <p:spPr>
          <a:xfrm>
            <a:off x="4436806" y="353961"/>
            <a:ext cx="3318388" cy="1135626"/>
          </a:xfrm>
          <a:prstGeom prst="rect">
            <a:avLst/>
          </a:prstGeom>
        </p:spPr>
      </p:pic>
      <p:pic>
        <p:nvPicPr>
          <p:cNvPr id="5" name="Picture 4" descr="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914" y="1828799"/>
            <a:ext cx="10305143" cy="45429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61243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48581" y="2526496"/>
            <a:ext cx="6096000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মিতালী সরকার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সহঃশিক্ষক(হিন্দু ধর্ম)</a:t>
            </a:r>
          </a:p>
          <a:p>
            <a:pPr algn="ctr"/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শিবগঞ্জ পাইলট বালিকা উচ্চ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</a:t>
            </a:r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লয়</a:t>
            </a:r>
          </a:p>
          <a:p>
            <a:pPr algn="ctr"/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শিবগঞ্জ, বগুড়া</a:t>
            </a:r>
          </a:p>
          <a:p>
            <a:pPr algn="ctr"/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Mobail:01712338244</a:t>
            </a:r>
          </a:p>
          <a:p>
            <a:pPr algn="ctr"/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Email: mspghs@gmail.com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515" y="537394"/>
            <a:ext cx="6319684" cy="1260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9892" y="2265569"/>
            <a:ext cx="2708367" cy="36227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33185344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683" y="2168459"/>
            <a:ext cx="3071355" cy="4025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1082951" y="2559031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as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অষ্টম </a:t>
            </a:r>
          </a:p>
          <a:p>
            <a:pPr algn="ctr"/>
            <a:r>
              <a:rPr lang="as-IN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BD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 কণিকা </a:t>
            </a:r>
            <a:r>
              <a:rPr lang="bn-BD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 পাঠঃ </a:t>
            </a:r>
            <a:r>
              <a:rPr lang="bn-IN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পদ্য </a:t>
            </a:r>
            <a:r>
              <a:rPr lang="bn-BD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as-IN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 মিনিট</a:t>
            </a:r>
            <a:r>
              <a:rPr lang="bn-BD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MoinaBold" pitchFamily="2" charset="0"/>
                <a:cs typeface="NikoshBAN" panose="02000000000000000000" pitchFamily="2" charset="0"/>
              </a:rPr>
              <a:t>31</a:t>
            </a:r>
            <a:r>
              <a:rPr lang="en-US" sz="3600" b="1" dirty="0" smtClean="0">
                <a:solidFill>
                  <a:srgbClr val="C00000"/>
                </a:solidFill>
                <a:latin typeface="MoinaBold" pitchFamily="2" charset="0"/>
                <a:cs typeface="NikoshBAN" panose="02000000000000000000" pitchFamily="2" charset="0"/>
              </a:rPr>
              <a:t>/৫/২০২০</a:t>
            </a:r>
            <a:endParaRPr lang="as-IN" sz="3600" b="1" dirty="0">
              <a:solidFill>
                <a:srgbClr val="C00000"/>
              </a:solidFill>
              <a:latin typeface="MoinaBold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455" b="10025"/>
          <a:stretch/>
        </p:blipFill>
        <p:spPr>
          <a:xfrm>
            <a:off x="2138516" y="281601"/>
            <a:ext cx="6666270" cy="16508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9648432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304" b="6989"/>
          <a:stretch/>
        </p:blipFill>
        <p:spPr>
          <a:xfrm>
            <a:off x="884901" y="1448261"/>
            <a:ext cx="5808407" cy="13554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315" t="1" r="7591" b="16170"/>
          <a:stretch/>
        </p:blipFill>
        <p:spPr>
          <a:xfrm>
            <a:off x="3097161" y="194648"/>
            <a:ext cx="5088194" cy="1253613"/>
          </a:xfrm>
          <a:prstGeom prst="rect">
            <a:avLst/>
          </a:prstGeom>
        </p:spPr>
      </p:pic>
      <p:sp>
        <p:nvSpPr>
          <p:cNvPr id="9" name="Wave 8"/>
          <p:cNvSpPr/>
          <p:nvPr/>
        </p:nvSpPr>
        <p:spPr>
          <a:xfrm>
            <a:off x="884902" y="2344994"/>
            <a:ext cx="9719188" cy="4114799"/>
          </a:xfrm>
          <a:prstGeom prst="wav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6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 সঠিক ভাবে বলতে পারবে।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6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কবিতাটি সঠিক উচ্চারণে পড়তে পারবে এবং অর্থ বলতে পারবে।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6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কঠিন শব্দের অর্থ বলতে পারবে।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6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কবিতাটির মূল ভাব ব্যাখ্যা করতে পারবে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529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717" y="0"/>
            <a:ext cx="5229225" cy="1800225"/>
          </a:xfrm>
          <a:prstGeom prst="rect">
            <a:avLst/>
          </a:prstGeom>
        </p:spPr>
      </p:pic>
      <p:pic>
        <p:nvPicPr>
          <p:cNvPr id="6" name="Picture 5" descr="d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980" y="1925077"/>
            <a:ext cx="5458264" cy="4067760"/>
          </a:xfrm>
          <a:prstGeom prst="rect">
            <a:avLst/>
          </a:prstGeom>
        </p:spPr>
      </p:pic>
      <p:pic>
        <p:nvPicPr>
          <p:cNvPr id="7" name="Picture 6" descr="d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3004" y="1941342"/>
            <a:ext cx="4811150" cy="40514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9400260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9373"/>
          <a:stretch/>
        </p:blipFill>
        <p:spPr>
          <a:xfrm>
            <a:off x="1533832" y="311098"/>
            <a:ext cx="5928851" cy="883521"/>
          </a:xfrm>
          <a:prstGeom prst="rect">
            <a:avLst/>
          </a:prstGeom>
        </p:spPr>
      </p:pic>
      <p:pic>
        <p:nvPicPr>
          <p:cNvPr id="6" name="Picture 5" descr="d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920" y="1786597"/>
            <a:ext cx="9312812" cy="45157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86068" y="4642339"/>
            <a:ext cx="3010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294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50588" y="0"/>
            <a:ext cx="52504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 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0179" y="5205869"/>
            <a:ext cx="30059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3436372" y="1015663"/>
            <a:ext cx="7846143" cy="1828800"/>
          </a:xfrm>
          <a:prstGeom prst="lef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জন্ম: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৬১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খ্রিষ্টাব্দের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কলকাতার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জোড়াসাঁকোর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   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3436374" y="2669458"/>
            <a:ext cx="7846141" cy="2389239"/>
          </a:xfrm>
          <a:prstGeom prst="lef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 সাধনা :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সংগীত,ছোট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গল্প,নাটক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উপন্যাস্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‌,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প্রবন্ধ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ভ্রমন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কাহিনী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রম্যরচনা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পদচারনা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স্বচ্ছন্দ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উজ্জ্বল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3436375" y="4908889"/>
            <a:ext cx="7846142" cy="1828800"/>
          </a:xfrm>
          <a:prstGeom prst="lef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জীবনাবসান: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৪১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৭ই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আগস্ট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কলকাতায়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বরণ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robindronath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978" y="1407723"/>
            <a:ext cx="2743199" cy="35722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2133153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827" y="1018947"/>
            <a:ext cx="4426857" cy="27112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22286" y="3773715"/>
            <a:ext cx="8011886" cy="283154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হেনকালে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হায়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যমদূত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এলো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মালি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ঝুঁটি-বাঁধা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উড়ে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সপ্তম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সুরে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পারিতে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লাগিল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গালি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কহিলাম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তবে,আমিত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নিরবে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দিয়েছি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অধিকার,এত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কলরব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! </a:t>
            </a:r>
          </a:p>
          <a:p>
            <a:endParaRPr lang="en-US" dirty="0"/>
          </a:p>
        </p:txBody>
      </p:sp>
      <p:pic>
        <p:nvPicPr>
          <p:cNvPr id="5" name="Picture 4" descr="d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1373" y="935943"/>
            <a:ext cx="4078514" cy="27651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547" b="26709"/>
          <a:stretch/>
        </p:blipFill>
        <p:spPr>
          <a:xfrm>
            <a:off x="3409705" y="0"/>
            <a:ext cx="4905375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543" y="230867"/>
            <a:ext cx="5461453" cy="2875190"/>
          </a:xfrm>
          <a:prstGeom prst="rect">
            <a:avLst/>
          </a:prstGeom>
        </p:spPr>
      </p:pic>
      <p:pic>
        <p:nvPicPr>
          <p:cNvPr id="3" name="Picture 2" descr="d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969" y="182789"/>
            <a:ext cx="4600802" cy="29958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2400" y="3643086"/>
            <a:ext cx="9797142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চিনিল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মোরে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গেল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কাঁধে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তুলি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লাঠিগাছ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বাবু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ছিপ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পরিষদ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ধরিতে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শুনি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বিবরন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ক্রোধে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কন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মারিয়া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করিব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খুন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বাবু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যত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পরিষদ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বয়লে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শতগুণ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1228</TotalTime>
  <Words>314</Words>
  <Application>Microsoft Office PowerPoint</Application>
  <PresentationFormat>Custom</PresentationFormat>
  <Paragraphs>48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mogno</cp:lastModifiedBy>
  <cp:revision>151</cp:revision>
  <dcterms:created xsi:type="dcterms:W3CDTF">2020-04-04T15:22:44Z</dcterms:created>
  <dcterms:modified xsi:type="dcterms:W3CDTF">2020-05-30T18:22:33Z</dcterms:modified>
</cp:coreProperties>
</file>