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328" r:id="rId3"/>
    <p:sldId id="285" r:id="rId4"/>
    <p:sldId id="286" r:id="rId5"/>
    <p:sldId id="288" r:id="rId6"/>
    <p:sldId id="319" r:id="rId7"/>
    <p:sldId id="320" r:id="rId8"/>
    <p:sldId id="324" r:id="rId9"/>
    <p:sldId id="322" r:id="rId10"/>
    <p:sldId id="325" r:id="rId11"/>
    <p:sldId id="275" r:id="rId12"/>
    <p:sldId id="276" r:id="rId13"/>
    <p:sldId id="32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064"/>
    <a:srgbClr val="112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7B2FE-16ED-428B-BF58-1B169AE3C98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338880-8049-41B7-A652-FDBEB89AB3E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প্রতিবর্তী চক্র</a:t>
          </a:r>
          <a:endParaRPr lang="en-US" sz="36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160C7D2C-67D1-469B-8CD6-9E1B258B3C26}" type="parTrans" cxnId="{CD8D076D-8EED-4639-BC12-484D52CDA44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0B21A04-20A8-4881-97E2-DE5D43B4FE01}" type="sibTrans" cxnId="{CD8D076D-8EED-4639-BC12-484D52CDA44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08CAB58-75AF-416E-831A-62A9D5073BA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১. সংগ্রাহক</a:t>
          </a:r>
          <a:endParaRPr lang="en-US" sz="32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E3B1F472-B92E-4D2A-A178-AACE525860B9}" type="parTrans" cxnId="{D37BC540-1E98-485D-A381-89B8A46CE35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F0387A8-1C9B-4D21-A60A-091D05B15293}" type="sibTrans" cxnId="{D37BC540-1E98-485D-A381-89B8A46CE35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A4A4F4-2246-4D46-AD76-83763D0B582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২. সংবেদী স্নায়ু</a:t>
          </a:r>
          <a:endParaRPr lang="en-US" sz="32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B1836AFE-3E7D-4952-97D9-C126ECDAE7DE}" type="parTrans" cxnId="{20673E68-48C8-40BB-B434-5223A3612E6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A23BB11-D1E7-4146-8866-E6961BE77F7C}" type="sibTrans" cxnId="{20673E68-48C8-40BB-B434-5223A3612E6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2C55D9D-9DD5-47FE-A3AA-BA4877DB2B6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৪. মটর স্নায়ু</a:t>
          </a:r>
          <a:endParaRPr lang="en-US" sz="32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2526D3E5-3FF8-45AB-BE71-903730EEEA8B}" type="parTrans" cxnId="{5E564FBB-DB25-4EB3-BCE2-2A1D21AEE8E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F53E362-6088-48D5-89EF-1F93B98519B0}" type="sibTrans" cxnId="{5E564FBB-DB25-4EB3-BCE2-2A1D21AEE8E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1E1D4EE-6624-43E2-838D-DF3DB478661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৫. কার্যকারক</a:t>
          </a:r>
          <a:endParaRPr lang="en-US" sz="32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16D34B3F-70D6-45E3-8115-13699CF9651B}" type="parTrans" cxnId="{528BC22F-512B-44BA-BC79-7BD10FABA8D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CC86329-FDC1-49AB-ABC5-D066DB29103E}" type="sibTrans" cxnId="{528BC22F-512B-44BA-BC79-7BD10FABA8D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330CDC8-EF5B-494C-B6DD-D178F6CCD31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৩. সাইন্যাপস</a:t>
          </a:r>
          <a:endParaRPr lang="en-US" sz="32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4CE47AE0-C0B1-4A7B-9D40-F5070CC40020}" type="parTrans" cxnId="{921259A8-0CE6-47D3-9D19-4FBB9A7CAAE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EF6474-F241-4E3B-A406-56E743CAAE01}" type="sibTrans" cxnId="{921259A8-0CE6-47D3-9D19-4FBB9A7CAAE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0F2647A-121A-4BA9-BE43-73DCC3E13A60}" type="pres">
      <dgm:prSet presAssocID="{C117B2FE-16ED-428B-BF58-1B169AE3C9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E5675-9A10-4DA6-A2C1-718606C3072B}" type="pres">
      <dgm:prSet presAssocID="{C4338880-8049-41B7-A652-FDBEB89AB3E4}" presName="centerShape" presStyleLbl="node0" presStyleIdx="0" presStyleCnt="1" custScaleX="90842" custScaleY="87457"/>
      <dgm:spPr/>
      <dgm:t>
        <a:bodyPr/>
        <a:lstStyle/>
        <a:p>
          <a:endParaRPr lang="en-US"/>
        </a:p>
      </dgm:t>
    </dgm:pt>
    <dgm:pt modelId="{63B60958-2F1B-4F86-BB40-A2B51BE83603}" type="pres">
      <dgm:prSet presAssocID="{F08CAB58-75AF-416E-831A-62A9D5073BAA}" presName="node" presStyleLbl="node1" presStyleIdx="0" presStyleCnt="5" custScaleX="187175" custScaleY="46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B4491-0E1E-4BF5-9148-BB7F5D0B8C79}" type="pres">
      <dgm:prSet presAssocID="{F08CAB58-75AF-416E-831A-62A9D5073BAA}" presName="dummy" presStyleCnt="0"/>
      <dgm:spPr/>
    </dgm:pt>
    <dgm:pt modelId="{AFCB36D5-26C7-4FBA-8D12-D5FB42F99C4D}" type="pres">
      <dgm:prSet presAssocID="{DF0387A8-1C9B-4D21-A60A-091D05B1529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73089C3-A796-4135-BF81-D7D89C9DDDA6}" type="pres">
      <dgm:prSet presAssocID="{0DA4A4F4-2246-4D46-AD76-83763D0B5820}" presName="node" presStyleLbl="node1" presStyleIdx="1" presStyleCnt="5" custScaleX="187175" custScaleY="66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FE163-F1A9-4BCB-8068-7F94AC53D6D7}" type="pres">
      <dgm:prSet presAssocID="{0DA4A4F4-2246-4D46-AD76-83763D0B5820}" presName="dummy" presStyleCnt="0"/>
      <dgm:spPr/>
    </dgm:pt>
    <dgm:pt modelId="{44392E12-EBC0-48CD-A9CA-5D30A95D400F}" type="pres">
      <dgm:prSet presAssocID="{4A23BB11-D1E7-4146-8866-E6961BE77F7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1812819-75DD-41C3-B93F-856C90589F5B}" type="pres">
      <dgm:prSet presAssocID="{7330CDC8-EF5B-494C-B6DD-D178F6CCD319}" presName="node" presStyleLbl="node1" presStyleIdx="2" presStyleCnt="5" custScaleX="204710" custScaleY="46023" custRadScaleRad="105651" custRadScaleInc="-16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A2126-44D9-4288-A855-6B09159ED9F4}" type="pres">
      <dgm:prSet presAssocID="{7330CDC8-EF5B-494C-B6DD-D178F6CCD319}" presName="dummy" presStyleCnt="0"/>
      <dgm:spPr/>
    </dgm:pt>
    <dgm:pt modelId="{0E0284AB-8C5D-4EAA-9A56-4363ACAB5200}" type="pres">
      <dgm:prSet presAssocID="{B1EF6474-F241-4E3B-A406-56E743CAAE0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4DB869F-83AD-46A7-B725-003A8CCC5AAB}" type="pres">
      <dgm:prSet presAssocID="{52C55D9D-9DD5-47FE-A3AA-BA4877DB2B6C}" presName="node" presStyleLbl="node1" presStyleIdx="3" presStyleCnt="5" custScaleX="187175" custScaleY="46023" custRadScaleRad="105946" custRadScaleInc="17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3D983-E203-4FFD-A0DB-280F88B4DF27}" type="pres">
      <dgm:prSet presAssocID="{52C55D9D-9DD5-47FE-A3AA-BA4877DB2B6C}" presName="dummy" presStyleCnt="0"/>
      <dgm:spPr/>
    </dgm:pt>
    <dgm:pt modelId="{28011484-52A7-4C57-9F97-2406FF067324}" type="pres">
      <dgm:prSet presAssocID="{EF53E362-6088-48D5-89EF-1F93B98519B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3768630-5404-4241-8CDC-885306BA56C7}" type="pres">
      <dgm:prSet presAssocID="{51E1D4EE-6624-43E2-838D-DF3DB4786612}" presName="node" presStyleLbl="node1" presStyleIdx="4" presStyleCnt="5" custScaleX="187175" custScaleY="46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E3AD-A075-427F-A8D0-4F21A23CFD85}" type="pres">
      <dgm:prSet presAssocID="{51E1D4EE-6624-43E2-838D-DF3DB4786612}" presName="dummy" presStyleCnt="0"/>
      <dgm:spPr/>
    </dgm:pt>
    <dgm:pt modelId="{939142A6-43DC-4B5E-8A2D-AEB275CC32A1}" type="pres">
      <dgm:prSet presAssocID="{ACC86329-FDC1-49AB-ABC5-D066DB29103E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0673E68-48C8-40BB-B434-5223A3612E6C}" srcId="{C4338880-8049-41B7-A652-FDBEB89AB3E4}" destId="{0DA4A4F4-2246-4D46-AD76-83763D0B5820}" srcOrd="1" destOrd="0" parTransId="{B1836AFE-3E7D-4952-97D9-C126ECDAE7DE}" sibTransId="{4A23BB11-D1E7-4146-8866-E6961BE77F7C}"/>
    <dgm:cxn modelId="{CD8D076D-8EED-4639-BC12-484D52CDA44F}" srcId="{C117B2FE-16ED-428B-BF58-1B169AE3C985}" destId="{C4338880-8049-41B7-A652-FDBEB89AB3E4}" srcOrd="0" destOrd="0" parTransId="{160C7D2C-67D1-469B-8CD6-9E1B258B3C26}" sibTransId="{C0B21A04-20A8-4881-97E2-DE5D43B4FE01}"/>
    <dgm:cxn modelId="{5E564FBB-DB25-4EB3-BCE2-2A1D21AEE8EC}" srcId="{C4338880-8049-41B7-A652-FDBEB89AB3E4}" destId="{52C55D9D-9DD5-47FE-A3AA-BA4877DB2B6C}" srcOrd="3" destOrd="0" parTransId="{2526D3E5-3FF8-45AB-BE71-903730EEEA8B}" sibTransId="{EF53E362-6088-48D5-89EF-1F93B98519B0}"/>
    <dgm:cxn modelId="{E9222052-30DA-4747-8F17-E9ACA64F9439}" type="presOf" srcId="{51E1D4EE-6624-43E2-838D-DF3DB4786612}" destId="{73768630-5404-4241-8CDC-885306BA56C7}" srcOrd="0" destOrd="0" presId="urn:microsoft.com/office/officeart/2005/8/layout/radial6"/>
    <dgm:cxn modelId="{921259A8-0CE6-47D3-9D19-4FBB9A7CAAE4}" srcId="{C4338880-8049-41B7-A652-FDBEB89AB3E4}" destId="{7330CDC8-EF5B-494C-B6DD-D178F6CCD319}" srcOrd="2" destOrd="0" parTransId="{4CE47AE0-C0B1-4A7B-9D40-F5070CC40020}" sibTransId="{B1EF6474-F241-4E3B-A406-56E743CAAE01}"/>
    <dgm:cxn modelId="{8B31BCE6-6638-43F3-93BF-039889FA5963}" type="presOf" srcId="{7330CDC8-EF5B-494C-B6DD-D178F6CCD319}" destId="{61812819-75DD-41C3-B93F-856C90589F5B}" srcOrd="0" destOrd="0" presId="urn:microsoft.com/office/officeart/2005/8/layout/radial6"/>
    <dgm:cxn modelId="{C2EAFC12-F563-4827-B631-AA72DADE356F}" type="presOf" srcId="{F08CAB58-75AF-416E-831A-62A9D5073BAA}" destId="{63B60958-2F1B-4F86-BB40-A2B51BE83603}" srcOrd="0" destOrd="0" presId="urn:microsoft.com/office/officeart/2005/8/layout/radial6"/>
    <dgm:cxn modelId="{D37BC540-1E98-485D-A381-89B8A46CE35D}" srcId="{C4338880-8049-41B7-A652-FDBEB89AB3E4}" destId="{F08CAB58-75AF-416E-831A-62A9D5073BAA}" srcOrd="0" destOrd="0" parTransId="{E3B1F472-B92E-4D2A-A178-AACE525860B9}" sibTransId="{DF0387A8-1C9B-4D21-A60A-091D05B15293}"/>
    <dgm:cxn modelId="{52794070-5E37-4A0B-847D-D38CFD97DF7C}" type="presOf" srcId="{4A23BB11-D1E7-4146-8866-E6961BE77F7C}" destId="{44392E12-EBC0-48CD-A9CA-5D30A95D400F}" srcOrd="0" destOrd="0" presId="urn:microsoft.com/office/officeart/2005/8/layout/radial6"/>
    <dgm:cxn modelId="{71CC69F0-E418-450E-85E6-B6FE05C73295}" type="presOf" srcId="{C4338880-8049-41B7-A652-FDBEB89AB3E4}" destId="{88BE5675-9A10-4DA6-A2C1-718606C3072B}" srcOrd="0" destOrd="0" presId="urn:microsoft.com/office/officeart/2005/8/layout/radial6"/>
    <dgm:cxn modelId="{DDB630DB-B2B4-4749-80D2-AFB250AC41FE}" type="presOf" srcId="{52C55D9D-9DD5-47FE-A3AA-BA4877DB2B6C}" destId="{34DB869F-83AD-46A7-B725-003A8CCC5AAB}" srcOrd="0" destOrd="0" presId="urn:microsoft.com/office/officeart/2005/8/layout/radial6"/>
    <dgm:cxn modelId="{FA66DB26-A21F-45C8-A13A-9223A8D3112B}" type="presOf" srcId="{C117B2FE-16ED-428B-BF58-1B169AE3C985}" destId="{00F2647A-121A-4BA9-BE43-73DCC3E13A60}" srcOrd="0" destOrd="0" presId="urn:microsoft.com/office/officeart/2005/8/layout/radial6"/>
    <dgm:cxn modelId="{80A40C78-372C-4519-9A75-E2241449E0E4}" type="presOf" srcId="{B1EF6474-F241-4E3B-A406-56E743CAAE01}" destId="{0E0284AB-8C5D-4EAA-9A56-4363ACAB5200}" srcOrd="0" destOrd="0" presId="urn:microsoft.com/office/officeart/2005/8/layout/radial6"/>
    <dgm:cxn modelId="{2FAD7A2D-37B2-498B-9BEC-EA152DAD68EB}" type="presOf" srcId="{DF0387A8-1C9B-4D21-A60A-091D05B15293}" destId="{AFCB36D5-26C7-4FBA-8D12-D5FB42F99C4D}" srcOrd="0" destOrd="0" presId="urn:microsoft.com/office/officeart/2005/8/layout/radial6"/>
    <dgm:cxn modelId="{528BC22F-512B-44BA-BC79-7BD10FABA8DE}" srcId="{C4338880-8049-41B7-A652-FDBEB89AB3E4}" destId="{51E1D4EE-6624-43E2-838D-DF3DB4786612}" srcOrd="4" destOrd="0" parTransId="{16D34B3F-70D6-45E3-8115-13699CF9651B}" sibTransId="{ACC86329-FDC1-49AB-ABC5-D066DB29103E}"/>
    <dgm:cxn modelId="{D18D5137-8D67-430E-9F12-000B43C9B35F}" type="presOf" srcId="{0DA4A4F4-2246-4D46-AD76-83763D0B5820}" destId="{F73089C3-A796-4135-BF81-D7D89C9DDDA6}" srcOrd="0" destOrd="0" presId="urn:microsoft.com/office/officeart/2005/8/layout/radial6"/>
    <dgm:cxn modelId="{989E3F69-5993-4209-A1F2-277574F8590B}" type="presOf" srcId="{EF53E362-6088-48D5-89EF-1F93B98519B0}" destId="{28011484-52A7-4C57-9F97-2406FF067324}" srcOrd="0" destOrd="0" presId="urn:microsoft.com/office/officeart/2005/8/layout/radial6"/>
    <dgm:cxn modelId="{4175E5A3-8B80-4095-9F75-A3FC9BD44DF3}" type="presOf" srcId="{ACC86329-FDC1-49AB-ABC5-D066DB29103E}" destId="{939142A6-43DC-4B5E-8A2D-AEB275CC32A1}" srcOrd="0" destOrd="0" presId="urn:microsoft.com/office/officeart/2005/8/layout/radial6"/>
    <dgm:cxn modelId="{B7867AB0-2518-45C4-B8DA-D5254AA8731F}" type="presParOf" srcId="{00F2647A-121A-4BA9-BE43-73DCC3E13A60}" destId="{88BE5675-9A10-4DA6-A2C1-718606C3072B}" srcOrd="0" destOrd="0" presId="urn:microsoft.com/office/officeart/2005/8/layout/radial6"/>
    <dgm:cxn modelId="{2A87AA40-59D2-4B63-8812-1F74250C6C60}" type="presParOf" srcId="{00F2647A-121A-4BA9-BE43-73DCC3E13A60}" destId="{63B60958-2F1B-4F86-BB40-A2B51BE83603}" srcOrd="1" destOrd="0" presId="urn:microsoft.com/office/officeart/2005/8/layout/radial6"/>
    <dgm:cxn modelId="{28A74AB3-74CE-40D3-9603-C392C50D0CF3}" type="presParOf" srcId="{00F2647A-121A-4BA9-BE43-73DCC3E13A60}" destId="{C1FB4491-0E1E-4BF5-9148-BB7F5D0B8C79}" srcOrd="2" destOrd="0" presId="urn:microsoft.com/office/officeart/2005/8/layout/radial6"/>
    <dgm:cxn modelId="{F5FD6CA4-214E-4B01-A3E2-4565ADE3EFFE}" type="presParOf" srcId="{00F2647A-121A-4BA9-BE43-73DCC3E13A60}" destId="{AFCB36D5-26C7-4FBA-8D12-D5FB42F99C4D}" srcOrd="3" destOrd="0" presId="urn:microsoft.com/office/officeart/2005/8/layout/radial6"/>
    <dgm:cxn modelId="{7941EE85-193B-4FEF-A2D6-1397EF890D27}" type="presParOf" srcId="{00F2647A-121A-4BA9-BE43-73DCC3E13A60}" destId="{F73089C3-A796-4135-BF81-D7D89C9DDDA6}" srcOrd="4" destOrd="0" presId="urn:microsoft.com/office/officeart/2005/8/layout/radial6"/>
    <dgm:cxn modelId="{7B1C3B0F-1D9E-4656-8F4F-ADAF8E2AD0E7}" type="presParOf" srcId="{00F2647A-121A-4BA9-BE43-73DCC3E13A60}" destId="{022FE163-F1A9-4BCB-8068-7F94AC53D6D7}" srcOrd="5" destOrd="0" presId="urn:microsoft.com/office/officeart/2005/8/layout/radial6"/>
    <dgm:cxn modelId="{11CE79CA-200C-4DD1-8669-ED00E72312E5}" type="presParOf" srcId="{00F2647A-121A-4BA9-BE43-73DCC3E13A60}" destId="{44392E12-EBC0-48CD-A9CA-5D30A95D400F}" srcOrd="6" destOrd="0" presId="urn:microsoft.com/office/officeart/2005/8/layout/radial6"/>
    <dgm:cxn modelId="{EB9B2A8C-71BF-4A0A-ADF2-2C496D9F5AE3}" type="presParOf" srcId="{00F2647A-121A-4BA9-BE43-73DCC3E13A60}" destId="{61812819-75DD-41C3-B93F-856C90589F5B}" srcOrd="7" destOrd="0" presId="urn:microsoft.com/office/officeart/2005/8/layout/radial6"/>
    <dgm:cxn modelId="{057CF213-6834-4A81-9805-FD2EBA5CD1D9}" type="presParOf" srcId="{00F2647A-121A-4BA9-BE43-73DCC3E13A60}" destId="{9FDA2126-44D9-4288-A855-6B09159ED9F4}" srcOrd="8" destOrd="0" presId="urn:microsoft.com/office/officeart/2005/8/layout/radial6"/>
    <dgm:cxn modelId="{6A0C483C-B9FE-48F4-AB29-BFDFD0A09E75}" type="presParOf" srcId="{00F2647A-121A-4BA9-BE43-73DCC3E13A60}" destId="{0E0284AB-8C5D-4EAA-9A56-4363ACAB5200}" srcOrd="9" destOrd="0" presId="urn:microsoft.com/office/officeart/2005/8/layout/radial6"/>
    <dgm:cxn modelId="{40C7BDD4-AEF4-4175-AD5C-0B063A68E008}" type="presParOf" srcId="{00F2647A-121A-4BA9-BE43-73DCC3E13A60}" destId="{34DB869F-83AD-46A7-B725-003A8CCC5AAB}" srcOrd="10" destOrd="0" presId="urn:microsoft.com/office/officeart/2005/8/layout/radial6"/>
    <dgm:cxn modelId="{7A2AB65F-5633-465A-84A3-E9B27A5681F2}" type="presParOf" srcId="{00F2647A-121A-4BA9-BE43-73DCC3E13A60}" destId="{0F13D983-E203-4FFD-A0DB-280F88B4DF27}" srcOrd="11" destOrd="0" presId="urn:microsoft.com/office/officeart/2005/8/layout/radial6"/>
    <dgm:cxn modelId="{233CF929-0436-4F69-8E20-91DDC5A9F4D1}" type="presParOf" srcId="{00F2647A-121A-4BA9-BE43-73DCC3E13A60}" destId="{28011484-52A7-4C57-9F97-2406FF067324}" srcOrd="12" destOrd="0" presId="urn:microsoft.com/office/officeart/2005/8/layout/radial6"/>
    <dgm:cxn modelId="{835CD3E1-03FC-401A-AB3A-BA4BC081F298}" type="presParOf" srcId="{00F2647A-121A-4BA9-BE43-73DCC3E13A60}" destId="{73768630-5404-4241-8CDC-885306BA56C7}" srcOrd="13" destOrd="0" presId="urn:microsoft.com/office/officeart/2005/8/layout/radial6"/>
    <dgm:cxn modelId="{23B381A8-DE0A-4129-A6CD-28848F92DE63}" type="presParOf" srcId="{00F2647A-121A-4BA9-BE43-73DCC3E13A60}" destId="{7533E3AD-A075-427F-A8D0-4F21A23CFD85}" srcOrd="14" destOrd="0" presId="urn:microsoft.com/office/officeart/2005/8/layout/radial6"/>
    <dgm:cxn modelId="{133D5A5B-C0A6-4894-8125-AD13CCA97111}" type="presParOf" srcId="{00F2647A-121A-4BA9-BE43-73DCC3E13A60}" destId="{939142A6-43DC-4B5E-8A2D-AEB275CC32A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D65DC7-EEB4-4F30-B188-13D062F0E22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67D62-D006-44CE-8F91-4DBA8E921701}">
      <dgm:prSet phldrT="[Text]" custT="1"/>
      <dgm:spPr>
        <a:solidFill>
          <a:schemeClr val="bg1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Left"/>
          <a:lightRig rig="threePt" dir="t"/>
        </a:scene3d>
        <a:sp3d>
          <a:bevelT/>
        </a:sp3d>
      </dgm:spPr>
      <dgm:t>
        <a:bodyPr>
          <a:sp3d/>
        </a:bodyPr>
        <a:lstStyle/>
        <a:p>
          <a:r>
            <a: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প্রতিবর্তী ক্রিয়া</a:t>
          </a:r>
          <a:endParaRPr lang="en-US" sz="36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19E61BD4-2AB5-426F-8DFD-B7CA779FCD3B}" type="parTrans" cxnId="{0CFA06A9-E3F5-46EA-A318-78FC2F4902BF}">
      <dgm:prSet/>
      <dgm:spPr/>
      <dgm:t>
        <a:bodyPr/>
        <a:lstStyle/>
        <a:p>
          <a:endParaRPr lang="en-US" b="0">
            <a:solidFill>
              <a:srgbClr val="C00000"/>
            </a:solidFill>
          </a:endParaRPr>
        </a:p>
      </dgm:t>
    </dgm:pt>
    <dgm:pt modelId="{45F88E58-1F8A-4258-9F9F-A672854AE462}" type="sibTrans" cxnId="{0CFA06A9-E3F5-46EA-A318-78FC2F4902BF}">
      <dgm:prSet/>
      <dgm:spPr/>
      <dgm:t>
        <a:bodyPr/>
        <a:lstStyle/>
        <a:p>
          <a:endParaRPr lang="en-US" b="0">
            <a:solidFill>
              <a:srgbClr val="C00000"/>
            </a:solidFill>
          </a:endParaRPr>
        </a:p>
      </dgm:t>
    </dgm:pt>
    <dgm:pt modelId="{7150139B-A180-468D-94A1-35840D6C76F6}">
      <dgm:prSet custT="1"/>
      <dgm:spPr>
        <a:solidFill>
          <a:schemeClr val="bg1">
            <a:lumMod val="75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সহজাত 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F92A4B2-0D69-4D4D-A9CB-DCDDC09DF2B5}" type="parTrans" cxnId="{EC0353B2-F64F-4DE2-B05C-C92E4AF79C5C}">
      <dgm:prSet/>
      <dgm:spPr/>
      <dgm:t>
        <a:bodyPr/>
        <a:lstStyle/>
        <a:p>
          <a:endParaRPr lang="en-US" b="0">
            <a:solidFill>
              <a:srgbClr val="C00000"/>
            </a:solidFill>
          </a:endParaRPr>
        </a:p>
      </dgm:t>
    </dgm:pt>
    <dgm:pt modelId="{D5A5B467-ED2C-4292-A07E-187BCB81A78B}" type="sibTrans" cxnId="{EC0353B2-F64F-4DE2-B05C-C92E4AF79C5C}">
      <dgm:prSet/>
      <dgm:spPr/>
      <dgm:t>
        <a:bodyPr/>
        <a:lstStyle/>
        <a:p>
          <a:endParaRPr lang="en-US" b="0">
            <a:solidFill>
              <a:srgbClr val="C00000"/>
            </a:solidFill>
          </a:endParaRPr>
        </a:p>
      </dgm:t>
    </dgm:pt>
    <dgm:pt modelId="{06302A98-582D-4A16-ADD3-2F6B7E17F3D4}">
      <dgm:prSet custT="1"/>
      <dgm:spPr>
        <a:solidFill>
          <a:schemeClr val="bg1">
            <a:lumMod val="75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তাৎক্ষনিক ও দ্রুত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BB4AC25-53C9-456D-AF75-9F9539C44908}" type="parTrans" cxnId="{3D32949D-478D-421D-9C89-B2604C127619}">
      <dgm:prSet/>
      <dgm:spPr/>
      <dgm:t>
        <a:bodyPr/>
        <a:lstStyle/>
        <a:p>
          <a:endParaRPr lang="en-US" b="0">
            <a:solidFill>
              <a:srgbClr val="C00000"/>
            </a:solidFill>
          </a:endParaRPr>
        </a:p>
      </dgm:t>
    </dgm:pt>
    <dgm:pt modelId="{67F76317-4EC7-4373-876D-77A65BFB29FF}" type="sibTrans" cxnId="{3D32949D-478D-421D-9C89-B2604C127619}">
      <dgm:prSet/>
      <dgm:spPr/>
      <dgm:t>
        <a:bodyPr/>
        <a:lstStyle/>
        <a:p>
          <a:endParaRPr lang="en-US" b="0">
            <a:solidFill>
              <a:srgbClr val="C00000"/>
            </a:solidFill>
          </a:endParaRPr>
        </a:p>
      </dgm:t>
    </dgm:pt>
    <dgm:pt modelId="{E37A6ED2-913E-4C62-A31A-D72A8C145A56}">
      <dgm:prSet custT="1"/>
      <dgm:spPr>
        <a:solidFill>
          <a:schemeClr val="bg1">
            <a:lumMod val="75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অনৈচ্ছিক ও স্বত:স্ফূর্ত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57ECBC2-D29B-4995-BD09-5F4E104F5073}" type="parTrans" cxnId="{22888582-779A-4F67-8F57-9DA9FA30AF69}">
      <dgm:prSet/>
      <dgm:spPr/>
      <dgm:t>
        <a:bodyPr/>
        <a:lstStyle/>
        <a:p>
          <a:endParaRPr lang="en-US" b="0">
            <a:solidFill>
              <a:srgbClr val="C00000"/>
            </a:solidFill>
          </a:endParaRPr>
        </a:p>
      </dgm:t>
    </dgm:pt>
    <dgm:pt modelId="{34A183DA-D361-4AD5-A6F9-6D1F964031D7}" type="sibTrans" cxnId="{22888582-779A-4F67-8F57-9DA9FA30AF69}">
      <dgm:prSet/>
      <dgm:spPr/>
      <dgm:t>
        <a:bodyPr/>
        <a:lstStyle/>
        <a:p>
          <a:endParaRPr lang="en-US" b="0">
            <a:solidFill>
              <a:srgbClr val="C00000"/>
            </a:solidFill>
          </a:endParaRPr>
        </a:p>
      </dgm:t>
    </dgm:pt>
    <dgm:pt modelId="{88F6CB77-5AEE-4CB8-A521-A9772C6FD342}">
      <dgm:prSet custT="1"/>
      <dgm:spPr>
        <a:solidFill>
          <a:schemeClr val="bg1">
            <a:lumMod val="75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সরল প্রকৃতির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8CBD108-5A79-490B-B268-92782E2396E8}" type="parTrans" cxnId="{365B1C40-609A-49C9-B466-CF264A95E97C}">
      <dgm:prSet/>
      <dgm:spPr/>
      <dgm:t>
        <a:bodyPr/>
        <a:lstStyle/>
        <a:p>
          <a:endParaRPr lang="en-US" b="0">
            <a:solidFill>
              <a:srgbClr val="C00000"/>
            </a:solidFill>
          </a:endParaRPr>
        </a:p>
      </dgm:t>
    </dgm:pt>
    <dgm:pt modelId="{DBEC976D-BA01-4525-B772-C02BFF1D6108}" type="sibTrans" cxnId="{365B1C40-609A-49C9-B466-CF264A95E97C}">
      <dgm:prSet/>
      <dgm:spPr/>
      <dgm:t>
        <a:bodyPr/>
        <a:lstStyle/>
        <a:p>
          <a:endParaRPr lang="en-US" b="0">
            <a:solidFill>
              <a:srgbClr val="C00000"/>
            </a:solidFill>
          </a:endParaRPr>
        </a:p>
      </dgm:t>
    </dgm:pt>
    <dgm:pt modelId="{21E25DCE-BF4D-4BF1-B42E-4449C0D55E05}">
      <dgm:prSet custT="1"/>
      <dgm:spPr>
        <a:solidFill>
          <a:schemeClr val="bg1">
            <a:lumMod val="75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উদ্দিপক প্রভাবিত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09F7370-A928-427B-A4BA-C98C0ED0D365}" type="parTrans" cxnId="{CF0F80D6-32CF-4848-A587-D89B70B431FE}">
      <dgm:prSet/>
      <dgm:spPr/>
      <dgm:t>
        <a:bodyPr/>
        <a:lstStyle/>
        <a:p>
          <a:endParaRPr lang="en-US" b="0">
            <a:solidFill>
              <a:srgbClr val="C00000"/>
            </a:solidFill>
          </a:endParaRPr>
        </a:p>
      </dgm:t>
    </dgm:pt>
    <dgm:pt modelId="{2CCA1D74-9FFF-4C9E-BA4E-F16CC61A6BED}" type="sibTrans" cxnId="{CF0F80D6-32CF-4848-A587-D89B70B431FE}">
      <dgm:prSet/>
      <dgm:spPr/>
      <dgm:t>
        <a:bodyPr/>
        <a:lstStyle/>
        <a:p>
          <a:endParaRPr lang="en-US" b="0">
            <a:solidFill>
              <a:srgbClr val="C00000"/>
            </a:solidFill>
          </a:endParaRPr>
        </a:p>
      </dgm:t>
    </dgm:pt>
    <dgm:pt modelId="{ECCEE4E2-FA41-45B9-B514-3B45D14420E8}" type="pres">
      <dgm:prSet presAssocID="{5BD65DC7-EEB4-4F30-B188-13D062F0E2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F70A4A-4A9D-4213-92BE-30B69D38CCA9}" type="pres">
      <dgm:prSet presAssocID="{D9E67D62-D006-44CE-8F91-4DBA8E921701}" presName="centerShape" presStyleLbl="node0" presStyleIdx="0" presStyleCnt="1" custScaleX="185322" custScaleY="51345" custLinFactNeighborX="671"/>
      <dgm:spPr/>
      <dgm:t>
        <a:bodyPr/>
        <a:lstStyle/>
        <a:p>
          <a:endParaRPr lang="en-US"/>
        </a:p>
      </dgm:t>
    </dgm:pt>
    <dgm:pt modelId="{F499C7B3-AD96-4F02-8E68-F02BC7BB43C4}" type="pres">
      <dgm:prSet presAssocID="{DF92A4B2-0D69-4D4D-A9CB-DCDDC09DF2B5}" presName="Name9" presStyleLbl="parChTrans1D2" presStyleIdx="0" presStyleCnt="5"/>
      <dgm:spPr/>
      <dgm:t>
        <a:bodyPr/>
        <a:lstStyle/>
        <a:p>
          <a:endParaRPr lang="en-US"/>
        </a:p>
      </dgm:t>
    </dgm:pt>
    <dgm:pt modelId="{4311852A-40C9-423B-8CBB-47D98C3AFA31}" type="pres">
      <dgm:prSet presAssocID="{DF92A4B2-0D69-4D4D-A9CB-DCDDC09DF2B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3ECAB18-61D3-416D-86A7-1A79465A95FE}" type="pres">
      <dgm:prSet presAssocID="{7150139B-A180-468D-94A1-35840D6C76F6}" presName="node" presStyleLbl="node1" presStyleIdx="0" presStyleCnt="5" custScaleX="242440" custScaleY="55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E2FDC-A88C-49FA-965A-8C32BB4A2B58}" type="pres">
      <dgm:prSet presAssocID="{5BB4AC25-53C9-456D-AF75-9F9539C44908}" presName="Name9" presStyleLbl="parChTrans1D2" presStyleIdx="1" presStyleCnt="5"/>
      <dgm:spPr/>
      <dgm:t>
        <a:bodyPr/>
        <a:lstStyle/>
        <a:p>
          <a:endParaRPr lang="en-US"/>
        </a:p>
      </dgm:t>
    </dgm:pt>
    <dgm:pt modelId="{B1A00F1C-5B4A-42CC-AD83-6A1106BFB6D4}" type="pres">
      <dgm:prSet presAssocID="{5BB4AC25-53C9-456D-AF75-9F9539C4490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4AFD2C4-80B0-4170-8D36-2BCA97981FDD}" type="pres">
      <dgm:prSet presAssocID="{06302A98-582D-4A16-ADD3-2F6B7E17F3D4}" presName="node" presStyleLbl="node1" presStyleIdx="1" presStyleCnt="5" custScaleX="262528" custScaleY="55599" custRadScaleRad="148791" custRadScaleInc="-3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819E9-9046-4A0C-BF51-CA39901234B9}" type="pres">
      <dgm:prSet presAssocID="{D57ECBC2-D29B-4995-BD09-5F4E104F5073}" presName="Name9" presStyleLbl="parChTrans1D2" presStyleIdx="2" presStyleCnt="5"/>
      <dgm:spPr/>
      <dgm:t>
        <a:bodyPr/>
        <a:lstStyle/>
        <a:p>
          <a:endParaRPr lang="en-US"/>
        </a:p>
      </dgm:t>
    </dgm:pt>
    <dgm:pt modelId="{F04BB283-B42D-4BE7-9595-89503E82B664}" type="pres">
      <dgm:prSet presAssocID="{D57ECBC2-D29B-4995-BD09-5F4E104F507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42AFE80-3376-4133-8F01-5E6E829418B6}" type="pres">
      <dgm:prSet presAssocID="{E37A6ED2-913E-4C62-A31A-D72A8C145A56}" presName="node" presStyleLbl="node1" presStyleIdx="2" presStyleCnt="5" custScaleX="242440" custScaleY="55599" custRadScaleRad="123533" custRadScaleInc="-33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6E005-EABA-46AD-A761-ED9AE1BFCCA7}" type="pres">
      <dgm:prSet presAssocID="{D8CBD108-5A79-490B-B268-92782E2396E8}" presName="Name9" presStyleLbl="parChTrans1D2" presStyleIdx="3" presStyleCnt="5"/>
      <dgm:spPr/>
      <dgm:t>
        <a:bodyPr/>
        <a:lstStyle/>
        <a:p>
          <a:endParaRPr lang="en-US"/>
        </a:p>
      </dgm:t>
    </dgm:pt>
    <dgm:pt modelId="{01DDA2D9-B29E-4212-A3E1-B0DE9CD3849B}" type="pres">
      <dgm:prSet presAssocID="{D8CBD108-5A79-490B-B268-92782E2396E8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54B0E18-8B34-48E1-9397-3239485D9A7E}" type="pres">
      <dgm:prSet presAssocID="{88F6CB77-5AEE-4CB8-A521-A9772C6FD342}" presName="node" presStyleLbl="node1" presStyleIdx="3" presStyleCnt="5" custScaleX="176360" custScaleY="55599" custRadScaleRad="126825" custRadScaleInc="43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63D56-47CA-4958-83AE-ACDB6EF14CC1}" type="pres">
      <dgm:prSet presAssocID="{809F7370-A928-427B-A4BA-C98C0ED0D365}" presName="Name9" presStyleLbl="parChTrans1D2" presStyleIdx="4" presStyleCnt="5"/>
      <dgm:spPr/>
      <dgm:t>
        <a:bodyPr/>
        <a:lstStyle/>
        <a:p>
          <a:endParaRPr lang="en-US"/>
        </a:p>
      </dgm:t>
    </dgm:pt>
    <dgm:pt modelId="{DFF0B125-2843-4DA9-957B-869782D74CD5}" type="pres">
      <dgm:prSet presAssocID="{809F7370-A928-427B-A4BA-C98C0ED0D36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EDFCFB7-C0D0-4897-9ACC-210D4FB6A578}" type="pres">
      <dgm:prSet presAssocID="{21E25DCE-BF4D-4BF1-B42E-4449C0D55E05}" presName="node" presStyleLbl="node1" presStyleIdx="4" presStyleCnt="5" custScaleX="140243" custScaleY="55599" custRadScaleRad="132647" custRadScaleInc="8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73657-58F5-44BC-BA93-C3D9D522C7FF}" type="presOf" srcId="{809F7370-A928-427B-A4BA-C98C0ED0D365}" destId="{DFF0B125-2843-4DA9-957B-869782D74CD5}" srcOrd="1" destOrd="0" presId="urn:microsoft.com/office/officeart/2005/8/layout/radial1"/>
    <dgm:cxn modelId="{22888582-779A-4F67-8F57-9DA9FA30AF69}" srcId="{D9E67D62-D006-44CE-8F91-4DBA8E921701}" destId="{E37A6ED2-913E-4C62-A31A-D72A8C145A56}" srcOrd="2" destOrd="0" parTransId="{D57ECBC2-D29B-4995-BD09-5F4E104F5073}" sibTransId="{34A183DA-D361-4AD5-A6F9-6D1F964031D7}"/>
    <dgm:cxn modelId="{F47CACB8-C540-46A0-AE48-09CA80654F1B}" type="presOf" srcId="{5BB4AC25-53C9-456D-AF75-9F9539C44908}" destId="{6ADE2FDC-A88C-49FA-965A-8C32BB4A2B58}" srcOrd="0" destOrd="0" presId="urn:microsoft.com/office/officeart/2005/8/layout/radial1"/>
    <dgm:cxn modelId="{EC0353B2-F64F-4DE2-B05C-C92E4AF79C5C}" srcId="{D9E67D62-D006-44CE-8F91-4DBA8E921701}" destId="{7150139B-A180-468D-94A1-35840D6C76F6}" srcOrd="0" destOrd="0" parTransId="{DF92A4B2-0D69-4D4D-A9CB-DCDDC09DF2B5}" sibTransId="{D5A5B467-ED2C-4292-A07E-187BCB81A78B}"/>
    <dgm:cxn modelId="{3D32949D-478D-421D-9C89-B2604C127619}" srcId="{D9E67D62-D006-44CE-8F91-4DBA8E921701}" destId="{06302A98-582D-4A16-ADD3-2F6B7E17F3D4}" srcOrd="1" destOrd="0" parTransId="{5BB4AC25-53C9-456D-AF75-9F9539C44908}" sibTransId="{67F76317-4EC7-4373-876D-77A65BFB29FF}"/>
    <dgm:cxn modelId="{6CDC1ADF-4E9C-4A1C-B8E1-0851364100CE}" type="presOf" srcId="{DF92A4B2-0D69-4D4D-A9CB-DCDDC09DF2B5}" destId="{F499C7B3-AD96-4F02-8E68-F02BC7BB43C4}" srcOrd="0" destOrd="0" presId="urn:microsoft.com/office/officeart/2005/8/layout/radial1"/>
    <dgm:cxn modelId="{434942D6-D021-4AB3-AD4A-1FD8F54EDAEE}" type="presOf" srcId="{D8CBD108-5A79-490B-B268-92782E2396E8}" destId="{01DDA2D9-B29E-4212-A3E1-B0DE9CD3849B}" srcOrd="1" destOrd="0" presId="urn:microsoft.com/office/officeart/2005/8/layout/radial1"/>
    <dgm:cxn modelId="{CF0F80D6-32CF-4848-A587-D89B70B431FE}" srcId="{D9E67D62-D006-44CE-8F91-4DBA8E921701}" destId="{21E25DCE-BF4D-4BF1-B42E-4449C0D55E05}" srcOrd="4" destOrd="0" parTransId="{809F7370-A928-427B-A4BA-C98C0ED0D365}" sibTransId="{2CCA1D74-9FFF-4C9E-BA4E-F16CC61A6BED}"/>
    <dgm:cxn modelId="{7AFD2F84-CD35-4548-893B-BAF0F2A0B2C9}" type="presOf" srcId="{06302A98-582D-4A16-ADD3-2F6B7E17F3D4}" destId="{94AFD2C4-80B0-4170-8D36-2BCA97981FDD}" srcOrd="0" destOrd="0" presId="urn:microsoft.com/office/officeart/2005/8/layout/radial1"/>
    <dgm:cxn modelId="{75D9EB07-CA7D-4DA9-92D3-741B892781EB}" type="presOf" srcId="{D8CBD108-5A79-490B-B268-92782E2396E8}" destId="{5DE6E005-EABA-46AD-A761-ED9AE1BFCCA7}" srcOrd="0" destOrd="0" presId="urn:microsoft.com/office/officeart/2005/8/layout/radial1"/>
    <dgm:cxn modelId="{1EDD69D6-E415-4832-BFA8-02E06EADB478}" type="presOf" srcId="{88F6CB77-5AEE-4CB8-A521-A9772C6FD342}" destId="{D54B0E18-8B34-48E1-9397-3239485D9A7E}" srcOrd="0" destOrd="0" presId="urn:microsoft.com/office/officeart/2005/8/layout/radial1"/>
    <dgm:cxn modelId="{27C0BF0B-C613-4A3F-A19F-189A4E900540}" type="presOf" srcId="{DF92A4B2-0D69-4D4D-A9CB-DCDDC09DF2B5}" destId="{4311852A-40C9-423B-8CBB-47D98C3AFA31}" srcOrd="1" destOrd="0" presId="urn:microsoft.com/office/officeart/2005/8/layout/radial1"/>
    <dgm:cxn modelId="{0840F57D-436E-4118-9FC2-1BEF903222C4}" type="presOf" srcId="{5BD65DC7-EEB4-4F30-B188-13D062F0E221}" destId="{ECCEE4E2-FA41-45B9-B514-3B45D14420E8}" srcOrd="0" destOrd="0" presId="urn:microsoft.com/office/officeart/2005/8/layout/radial1"/>
    <dgm:cxn modelId="{960BF7C5-EB7F-4A5D-817F-E5D222F1B4DA}" type="presOf" srcId="{D57ECBC2-D29B-4995-BD09-5F4E104F5073}" destId="{14B819E9-9046-4A0C-BF51-CA39901234B9}" srcOrd="0" destOrd="0" presId="urn:microsoft.com/office/officeart/2005/8/layout/radial1"/>
    <dgm:cxn modelId="{2BCBD5BA-0530-421C-A1B6-AE6FC33AB65F}" type="presOf" srcId="{7150139B-A180-468D-94A1-35840D6C76F6}" destId="{93ECAB18-61D3-416D-86A7-1A79465A95FE}" srcOrd="0" destOrd="0" presId="urn:microsoft.com/office/officeart/2005/8/layout/radial1"/>
    <dgm:cxn modelId="{DD32265F-C42A-4501-BF90-4AC766475C88}" type="presOf" srcId="{D9E67D62-D006-44CE-8F91-4DBA8E921701}" destId="{01F70A4A-4A9D-4213-92BE-30B69D38CCA9}" srcOrd="0" destOrd="0" presId="urn:microsoft.com/office/officeart/2005/8/layout/radial1"/>
    <dgm:cxn modelId="{365B1C40-609A-49C9-B466-CF264A95E97C}" srcId="{D9E67D62-D006-44CE-8F91-4DBA8E921701}" destId="{88F6CB77-5AEE-4CB8-A521-A9772C6FD342}" srcOrd="3" destOrd="0" parTransId="{D8CBD108-5A79-490B-B268-92782E2396E8}" sibTransId="{DBEC976D-BA01-4525-B772-C02BFF1D6108}"/>
    <dgm:cxn modelId="{3ED1328A-74C2-4DF3-8223-43B186BFFA83}" type="presOf" srcId="{E37A6ED2-913E-4C62-A31A-D72A8C145A56}" destId="{C42AFE80-3376-4133-8F01-5E6E829418B6}" srcOrd="0" destOrd="0" presId="urn:microsoft.com/office/officeart/2005/8/layout/radial1"/>
    <dgm:cxn modelId="{0CFA06A9-E3F5-46EA-A318-78FC2F4902BF}" srcId="{5BD65DC7-EEB4-4F30-B188-13D062F0E221}" destId="{D9E67D62-D006-44CE-8F91-4DBA8E921701}" srcOrd="0" destOrd="0" parTransId="{19E61BD4-2AB5-426F-8DFD-B7CA779FCD3B}" sibTransId="{45F88E58-1F8A-4258-9F9F-A672854AE462}"/>
    <dgm:cxn modelId="{170AEAEB-95BF-4114-97AD-BA14F77DD6FB}" type="presOf" srcId="{D57ECBC2-D29B-4995-BD09-5F4E104F5073}" destId="{F04BB283-B42D-4BE7-9595-89503E82B664}" srcOrd="1" destOrd="0" presId="urn:microsoft.com/office/officeart/2005/8/layout/radial1"/>
    <dgm:cxn modelId="{FE356123-74E3-4709-A9F8-D754DE3C1C2C}" type="presOf" srcId="{5BB4AC25-53C9-456D-AF75-9F9539C44908}" destId="{B1A00F1C-5B4A-42CC-AD83-6A1106BFB6D4}" srcOrd="1" destOrd="0" presId="urn:microsoft.com/office/officeart/2005/8/layout/radial1"/>
    <dgm:cxn modelId="{21DD80AA-0823-4AC1-A58B-B71CA33C6714}" type="presOf" srcId="{21E25DCE-BF4D-4BF1-B42E-4449C0D55E05}" destId="{FEDFCFB7-C0D0-4897-9ACC-210D4FB6A578}" srcOrd="0" destOrd="0" presId="urn:microsoft.com/office/officeart/2005/8/layout/radial1"/>
    <dgm:cxn modelId="{BF6B608E-1D70-4380-9A8F-B9BBF04CC6C5}" type="presOf" srcId="{809F7370-A928-427B-A4BA-C98C0ED0D365}" destId="{E6363D56-47CA-4958-83AE-ACDB6EF14CC1}" srcOrd="0" destOrd="0" presId="urn:microsoft.com/office/officeart/2005/8/layout/radial1"/>
    <dgm:cxn modelId="{7287012D-BEFA-4719-B5F7-7F5E5A5D4604}" type="presParOf" srcId="{ECCEE4E2-FA41-45B9-B514-3B45D14420E8}" destId="{01F70A4A-4A9D-4213-92BE-30B69D38CCA9}" srcOrd="0" destOrd="0" presId="urn:microsoft.com/office/officeart/2005/8/layout/radial1"/>
    <dgm:cxn modelId="{89E5BEEB-1935-414F-9186-47101A99BE86}" type="presParOf" srcId="{ECCEE4E2-FA41-45B9-B514-3B45D14420E8}" destId="{F499C7B3-AD96-4F02-8E68-F02BC7BB43C4}" srcOrd="1" destOrd="0" presId="urn:microsoft.com/office/officeart/2005/8/layout/radial1"/>
    <dgm:cxn modelId="{F2280B29-EEFE-4629-8E19-32240E0053A6}" type="presParOf" srcId="{F499C7B3-AD96-4F02-8E68-F02BC7BB43C4}" destId="{4311852A-40C9-423B-8CBB-47D98C3AFA31}" srcOrd="0" destOrd="0" presId="urn:microsoft.com/office/officeart/2005/8/layout/radial1"/>
    <dgm:cxn modelId="{721DA968-2DD6-4F8D-BCF4-C0DD933F342C}" type="presParOf" srcId="{ECCEE4E2-FA41-45B9-B514-3B45D14420E8}" destId="{93ECAB18-61D3-416D-86A7-1A79465A95FE}" srcOrd="2" destOrd="0" presId="urn:microsoft.com/office/officeart/2005/8/layout/radial1"/>
    <dgm:cxn modelId="{02751A30-326A-4BAB-85E8-C4D26618F2D8}" type="presParOf" srcId="{ECCEE4E2-FA41-45B9-B514-3B45D14420E8}" destId="{6ADE2FDC-A88C-49FA-965A-8C32BB4A2B58}" srcOrd="3" destOrd="0" presId="urn:microsoft.com/office/officeart/2005/8/layout/radial1"/>
    <dgm:cxn modelId="{6EAF8A5B-719E-4241-89B5-155A87A262D9}" type="presParOf" srcId="{6ADE2FDC-A88C-49FA-965A-8C32BB4A2B58}" destId="{B1A00F1C-5B4A-42CC-AD83-6A1106BFB6D4}" srcOrd="0" destOrd="0" presId="urn:microsoft.com/office/officeart/2005/8/layout/radial1"/>
    <dgm:cxn modelId="{11C878F0-DD01-46F4-83C9-B66B7C7A285E}" type="presParOf" srcId="{ECCEE4E2-FA41-45B9-B514-3B45D14420E8}" destId="{94AFD2C4-80B0-4170-8D36-2BCA97981FDD}" srcOrd="4" destOrd="0" presId="urn:microsoft.com/office/officeart/2005/8/layout/radial1"/>
    <dgm:cxn modelId="{83C8A6AA-7E4C-49E9-8228-37BD8221AB5E}" type="presParOf" srcId="{ECCEE4E2-FA41-45B9-B514-3B45D14420E8}" destId="{14B819E9-9046-4A0C-BF51-CA39901234B9}" srcOrd="5" destOrd="0" presId="urn:microsoft.com/office/officeart/2005/8/layout/radial1"/>
    <dgm:cxn modelId="{5AC4639A-9288-4257-8BB8-C92B2A84ACF1}" type="presParOf" srcId="{14B819E9-9046-4A0C-BF51-CA39901234B9}" destId="{F04BB283-B42D-4BE7-9595-89503E82B664}" srcOrd="0" destOrd="0" presId="urn:microsoft.com/office/officeart/2005/8/layout/radial1"/>
    <dgm:cxn modelId="{38E533DD-A72D-4EBF-BE55-D0AAE0FEF2DE}" type="presParOf" srcId="{ECCEE4E2-FA41-45B9-B514-3B45D14420E8}" destId="{C42AFE80-3376-4133-8F01-5E6E829418B6}" srcOrd="6" destOrd="0" presId="urn:microsoft.com/office/officeart/2005/8/layout/radial1"/>
    <dgm:cxn modelId="{CE68CE8C-6234-40D9-B294-3EA1656675AB}" type="presParOf" srcId="{ECCEE4E2-FA41-45B9-B514-3B45D14420E8}" destId="{5DE6E005-EABA-46AD-A761-ED9AE1BFCCA7}" srcOrd="7" destOrd="0" presId="urn:microsoft.com/office/officeart/2005/8/layout/radial1"/>
    <dgm:cxn modelId="{5ACD724A-5F60-4B97-81B2-8A0C046F3D90}" type="presParOf" srcId="{5DE6E005-EABA-46AD-A761-ED9AE1BFCCA7}" destId="{01DDA2D9-B29E-4212-A3E1-B0DE9CD3849B}" srcOrd="0" destOrd="0" presId="urn:microsoft.com/office/officeart/2005/8/layout/radial1"/>
    <dgm:cxn modelId="{93CDCF52-F3A4-4BD6-88BC-CA19302494C2}" type="presParOf" srcId="{ECCEE4E2-FA41-45B9-B514-3B45D14420E8}" destId="{D54B0E18-8B34-48E1-9397-3239485D9A7E}" srcOrd="8" destOrd="0" presId="urn:microsoft.com/office/officeart/2005/8/layout/radial1"/>
    <dgm:cxn modelId="{CCCF5A21-24A5-4EA9-BDCB-BB3703FE7810}" type="presParOf" srcId="{ECCEE4E2-FA41-45B9-B514-3B45D14420E8}" destId="{E6363D56-47CA-4958-83AE-ACDB6EF14CC1}" srcOrd="9" destOrd="0" presId="urn:microsoft.com/office/officeart/2005/8/layout/radial1"/>
    <dgm:cxn modelId="{8E625BC7-3BBC-4EBF-9AF5-CE4A7DBAB4E2}" type="presParOf" srcId="{E6363D56-47CA-4958-83AE-ACDB6EF14CC1}" destId="{DFF0B125-2843-4DA9-957B-869782D74CD5}" srcOrd="0" destOrd="0" presId="urn:microsoft.com/office/officeart/2005/8/layout/radial1"/>
    <dgm:cxn modelId="{B1198ABC-53A4-4ED2-A8F0-1DC880D69B71}" type="presParOf" srcId="{ECCEE4E2-FA41-45B9-B514-3B45D14420E8}" destId="{FEDFCFB7-C0D0-4897-9ACC-210D4FB6A57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F6C580-4A8E-46DF-8301-594DF8048E0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D156B-A128-4007-8075-B12181D9AD7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প্রতিবর্ত ক্রিয়া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901B3603-7F4F-4E3F-B59A-A72B9209B30B}" type="parTrans" cxnId="{41AF7652-57BB-4417-BE8A-C4FCE39ABB1F}">
      <dgm:prSet/>
      <dgm:spPr/>
      <dgm:t>
        <a:bodyPr/>
        <a:lstStyle/>
        <a:p>
          <a:endParaRPr lang="en-US"/>
        </a:p>
      </dgm:t>
    </dgm:pt>
    <dgm:pt modelId="{C1283677-C826-4488-A20B-365EE6F8F995}" type="sibTrans" cxnId="{41AF7652-57BB-4417-BE8A-C4FCE39ABB1F}">
      <dgm:prSet/>
      <dgm:spPr>
        <a:noFill/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en-US" b="1"/>
        </a:p>
      </dgm:t>
    </dgm:pt>
    <dgm:pt modelId="{BB5CE3E5-4EB8-4268-946D-12A1DDCA749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অর্জিত প্রতিবর্ত ক্রিয়া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7A4481AF-5447-406B-90C1-603FE0445A72}" type="parTrans" cxnId="{60DE4029-4B73-4385-A51A-01C3E31282AC}">
      <dgm:prSet/>
      <dgm:spPr/>
      <dgm:t>
        <a:bodyPr/>
        <a:lstStyle/>
        <a:p>
          <a:endParaRPr lang="en-US"/>
        </a:p>
      </dgm:t>
    </dgm:pt>
    <dgm:pt modelId="{998CC7A9-FE88-4DEE-8708-F84896AAB67A}" type="sibTrans" cxnId="{60DE4029-4B73-4385-A51A-01C3E31282AC}">
      <dgm:prSet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b="1"/>
        </a:p>
      </dgm:t>
    </dgm:pt>
    <dgm:pt modelId="{DE317B22-0362-4FCE-9F7A-AC60D5703FE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সহজাত প্রতিবর্ত ক্রিয়া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6FC55EBF-B86F-4EDC-9BF4-CD2BFFDF27F4}" type="parTrans" cxnId="{0C8218E6-EC01-41AE-A3EA-F7B8A3208FA4}">
      <dgm:prSet/>
      <dgm:spPr/>
      <dgm:t>
        <a:bodyPr/>
        <a:lstStyle/>
        <a:p>
          <a:endParaRPr lang="en-US"/>
        </a:p>
      </dgm:t>
    </dgm:pt>
    <dgm:pt modelId="{80F8A715-1850-4359-97FE-C8784885925B}" type="sibTrans" cxnId="{0C8218E6-EC01-41AE-A3EA-F7B8A3208FA4}">
      <dgm:prSet/>
      <dgm:spPr>
        <a:noFill/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en-US" b="1"/>
        </a:p>
      </dgm:t>
    </dgm:pt>
    <dgm:pt modelId="{C015F21A-9C45-4FA3-8DA8-F9AA0DBD9595}" type="pres">
      <dgm:prSet presAssocID="{FCF6C580-4A8E-46DF-8301-594DF8048E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76E85E-3410-4294-8B4F-2288909E0DDC}" type="pres">
      <dgm:prSet presAssocID="{13BD156B-A128-4007-8075-B12181D9AD7C}" presName="node" presStyleLbl="node1" presStyleIdx="0" presStyleCnt="3" custScaleX="154933" custRadScaleRad="104039" custRadScaleInc="-26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F9457-5FD7-49CD-831A-4C2673D28CB8}" type="pres">
      <dgm:prSet presAssocID="{C1283677-C826-4488-A20B-365EE6F8F99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606719A-E56F-40F4-B68A-1F4ED8B2C3D5}" type="pres">
      <dgm:prSet presAssocID="{C1283677-C826-4488-A20B-365EE6F8F99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074EA4B-BFB3-4C68-9733-71B3656E04D0}" type="pres">
      <dgm:prSet presAssocID="{BB5CE3E5-4EB8-4268-946D-12A1DDCA749D}" presName="node" presStyleLbl="node1" presStyleIdx="1" presStyleCnt="3" custScaleX="235310" custScaleY="138868" custRadScaleRad="182748" custRadScaleInc="-23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AF9A3-D640-4CA5-857B-AC9E12ED8665}" type="pres">
      <dgm:prSet presAssocID="{998CC7A9-FE88-4DEE-8708-F84896AAB67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39C48E0-B2E6-4493-A609-DAAB545FCA64}" type="pres">
      <dgm:prSet presAssocID="{998CC7A9-FE88-4DEE-8708-F84896AAB67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F1C82F1-E108-4045-A2D7-430CF1E5128A}" type="pres">
      <dgm:prSet presAssocID="{DE317B22-0362-4FCE-9F7A-AC60D5703FEF}" presName="node" presStyleLbl="node1" presStyleIdx="2" presStyleCnt="3" custScaleX="247313" custScaleY="138868" custRadScaleRad="173420" custRadScaleInc="22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42B4C-FB44-448D-AA75-50D2FBAFA441}" type="pres">
      <dgm:prSet presAssocID="{80F8A715-1850-4359-97FE-C8784885925B}" presName="sibTrans" presStyleLbl="sibTrans2D1" presStyleIdx="2" presStyleCnt="3" custAng="20269873"/>
      <dgm:spPr/>
      <dgm:t>
        <a:bodyPr/>
        <a:lstStyle/>
        <a:p>
          <a:endParaRPr lang="en-US"/>
        </a:p>
      </dgm:t>
    </dgm:pt>
    <dgm:pt modelId="{2FEA19DF-E948-4256-BFE3-4857F083D08F}" type="pres">
      <dgm:prSet presAssocID="{80F8A715-1850-4359-97FE-C8784885925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40EC23A-C014-47C3-8EC5-7C1B5FC90B8E}" type="presOf" srcId="{FCF6C580-4A8E-46DF-8301-594DF8048E0D}" destId="{C015F21A-9C45-4FA3-8DA8-F9AA0DBD9595}" srcOrd="0" destOrd="0" presId="urn:microsoft.com/office/officeart/2005/8/layout/cycle7"/>
    <dgm:cxn modelId="{0C8218E6-EC01-41AE-A3EA-F7B8A3208FA4}" srcId="{FCF6C580-4A8E-46DF-8301-594DF8048E0D}" destId="{DE317B22-0362-4FCE-9F7A-AC60D5703FEF}" srcOrd="2" destOrd="0" parTransId="{6FC55EBF-B86F-4EDC-9BF4-CD2BFFDF27F4}" sibTransId="{80F8A715-1850-4359-97FE-C8784885925B}"/>
    <dgm:cxn modelId="{7179DDB6-7FDB-40B1-92CF-FC12D1AEA76C}" type="presOf" srcId="{DE317B22-0362-4FCE-9F7A-AC60D5703FEF}" destId="{0F1C82F1-E108-4045-A2D7-430CF1E5128A}" srcOrd="0" destOrd="0" presId="urn:microsoft.com/office/officeart/2005/8/layout/cycle7"/>
    <dgm:cxn modelId="{74343AF4-24E9-4AD0-8A0F-BCB1D5C8B403}" type="presOf" srcId="{C1283677-C826-4488-A20B-365EE6F8F995}" destId="{7606719A-E56F-40F4-B68A-1F4ED8B2C3D5}" srcOrd="1" destOrd="0" presId="urn:microsoft.com/office/officeart/2005/8/layout/cycle7"/>
    <dgm:cxn modelId="{38A160E0-E08C-4ACF-A823-57C8F9EE9F52}" type="presOf" srcId="{998CC7A9-FE88-4DEE-8708-F84896AAB67A}" destId="{D15AF9A3-D640-4CA5-857B-AC9E12ED8665}" srcOrd="0" destOrd="0" presId="urn:microsoft.com/office/officeart/2005/8/layout/cycle7"/>
    <dgm:cxn modelId="{97CF9B3B-66E2-4C5D-A3E8-99AAC7B94475}" type="presOf" srcId="{13BD156B-A128-4007-8075-B12181D9AD7C}" destId="{2776E85E-3410-4294-8B4F-2288909E0DDC}" srcOrd="0" destOrd="0" presId="urn:microsoft.com/office/officeart/2005/8/layout/cycle7"/>
    <dgm:cxn modelId="{5E986497-A6A5-4D4D-BE5B-9D18788D0E5D}" type="presOf" srcId="{998CC7A9-FE88-4DEE-8708-F84896AAB67A}" destId="{939C48E0-B2E6-4493-A609-DAAB545FCA64}" srcOrd="1" destOrd="0" presId="urn:microsoft.com/office/officeart/2005/8/layout/cycle7"/>
    <dgm:cxn modelId="{41AF7652-57BB-4417-BE8A-C4FCE39ABB1F}" srcId="{FCF6C580-4A8E-46DF-8301-594DF8048E0D}" destId="{13BD156B-A128-4007-8075-B12181D9AD7C}" srcOrd="0" destOrd="0" parTransId="{901B3603-7F4F-4E3F-B59A-A72B9209B30B}" sibTransId="{C1283677-C826-4488-A20B-365EE6F8F995}"/>
    <dgm:cxn modelId="{4797DF38-871D-4163-9E82-B7763CC067A2}" type="presOf" srcId="{80F8A715-1850-4359-97FE-C8784885925B}" destId="{2FEA19DF-E948-4256-BFE3-4857F083D08F}" srcOrd="1" destOrd="0" presId="urn:microsoft.com/office/officeart/2005/8/layout/cycle7"/>
    <dgm:cxn modelId="{60DE4029-4B73-4385-A51A-01C3E31282AC}" srcId="{FCF6C580-4A8E-46DF-8301-594DF8048E0D}" destId="{BB5CE3E5-4EB8-4268-946D-12A1DDCA749D}" srcOrd="1" destOrd="0" parTransId="{7A4481AF-5447-406B-90C1-603FE0445A72}" sibTransId="{998CC7A9-FE88-4DEE-8708-F84896AAB67A}"/>
    <dgm:cxn modelId="{5FE96310-4C00-415D-8440-3520A8186F72}" type="presOf" srcId="{80F8A715-1850-4359-97FE-C8784885925B}" destId="{17142B4C-FB44-448D-AA75-50D2FBAFA441}" srcOrd="0" destOrd="0" presId="urn:microsoft.com/office/officeart/2005/8/layout/cycle7"/>
    <dgm:cxn modelId="{8B303246-F294-42C3-A548-D22D95D1EF0F}" type="presOf" srcId="{C1283677-C826-4488-A20B-365EE6F8F995}" destId="{772F9457-5FD7-49CD-831A-4C2673D28CB8}" srcOrd="0" destOrd="0" presId="urn:microsoft.com/office/officeart/2005/8/layout/cycle7"/>
    <dgm:cxn modelId="{D95C14CB-530D-44A2-B726-5F7FF611F467}" type="presOf" srcId="{BB5CE3E5-4EB8-4268-946D-12A1DDCA749D}" destId="{C074EA4B-BFB3-4C68-9733-71B3656E04D0}" srcOrd="0" destOrd="0" presId="urn:microsoft.com/office/officeart/2005/8/layout/cycle7"/>
    <dgm:cxn modelId="{40E9CC09-27E0-485B-9E2E-F9F595653205}" type="presParOf" srcId="{C015F21A-9C45-4FA3-8DA8-F9AA0DBD9595}" destId="{2776E85E-3410-4294-8B4F-2288909E0DDC}" srcOrd="0" destOrd="0" presId="urn:microsoft.com/office/officeart/2005/8/layout/cycle7"/>
    <dgm:cxn modelId="{CDC0A9CD-99CC-414D-9D86-122C36255775}" type="presParOf" srcId="{C015F21A-9C45-4FA3-8DA8-F9AA0DBD9595}" destId="{772F9457-5FD7-49CD-831A-4C2673D28CB8}" srcOrd="1" destOrd="0" presId="urn:microsoft.com/office/officeart/2005/8/layout/cycle7"/>
    <dgm:cxn modelId="{5CF9A491-402B-4705-8E2F-645A078E3991}" type="presParOf" srcId="{772F9457-5FD7-49CD-831A-4C2673D28CB8}" destId="{7606719A-E56F-40F4-B68A-1F4ED8B2C3D5}" srcOrd="0" destOrd="0" presId="urn:microsoft.com/office/officeart/2005/8/layout/cycle7"/>
    <dgm:cxn modelId="{050D8215-C56A-476C-A585-B85D923960FF}" type="presParOf" srcId="{C015F21A-9C45-4FA3-8DA8-F9AA0DBD9595}" destId="{C074EA4B-BFB3-4C68-9733-71B3656E04D0}" srcOrd="2" destOrd="0" presId="urn:microsoft.com/office/officeart/2005/8/layout/cycle7"/>
    <dgm:cxn modelId="{D6C5603F-D137-4F82-A9E8-E64171E126B8}" type="presParOf" srcId="{C015F21A-9C45-4FA3-8DA8-F9AA0DBD9595}" destId="{D15AF9A3-D640-4CA5-857B-AC9E12ED8665}" srcOrd="3" destOrd="0" presId="urn:microsoft.com/office/officeart/2005/8/layout/cycle7"/>
    <dgm:cxn modelId="{5144F50B-3AFA-4E21-BB0C-5FE025AB33B6}" type="presParOf" srcId="{D15AF9A3-D640-4CA5-857B-AC9E12ED8665}" destId="{939C48E0-B2E6-4493-A609-DAAB545FCA64}" srcOrd="0" destOrd="0" presId="urn:microsoft.com/office/officeart/2005/8/layout/cycle7"/>
    <dgm:cxn modelId="{6F33BF4E-7F0C-4339-BD80-29A9525A8439}" type="presParOf" srcId="{C015F21A-9C45-4FA3-8DA8-F9AA0DBD9595}" destId="{0F1C82F1-E108-4045-A2D7-430CF1E5128A}" srcOrd="4" destOrd="0" presId="urn:microsoft.com/office/officeart/2005/8/layout/cycle7"/>
    <dgm:cxn modelId="{0F06A7C0-3CB2-4001-9C3A-D6BE69BFFBCE}" type="presParOf" srcId="{C015F21A-9C45-4FA3-8DA8-F9AA0DBD9595}" destId="{17142B4C-FB44-448D-AA75-50D2FBAFA441}" srcOrd="5" destOrd="0" presId="urn:microsoft.com/office/officeart/2005/8/layout/cycle7"/>
    <dgm:cxn modelId="{B54B0238-0D12-4E96-9D4C-4924AD8A257C}" type="presParOf" srcId="{17142B4C-FB44-448D-AA75-50D2FBAFA441}" destId="{2FEA19DF-E948-4256-BFE3-4857F083D08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142A6-43DC-4B5E-8A2D-AEB275CC32A1}">
      <dsp:nvSpPr>
        <dsp:cNvPr id="0" name=""/>
        <dsp:cNvSpPr/>
      </dsp:nvSpPr>
      <dsp:spPr>
        <a:xfrm>
          <a:off x="2004268" y="490193"/>
          <a:ext cx="4602063" cy="4602063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28011484-52A7-4C57-9F97-2406FF067324}">
      <dsp:nvSpPr>
        <dsp:cNvPr id="0" name=""/>
        <dsp:cNvSpPr/>
      </dsp:nvSpPr>
      <dsp:spPr>
        <a:xfrm>
          <a:off x="1955712" y="624877"/>
          <a:ext cx="4602063" cy="4602063"/>
        </a:xfrm>
        <a:prstGeom prst="blockArc">
          <a:avLst>
            <a:gd name="adj1" fmla="val 7889314"/>
            <a:gd name="adj2" fmla="val 12099015"/>
            <a:gd name="adj3" fmla="val 4641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0E0284AB-8C5D-4EAA-9A56-4363ACAB5200}">
      <dsp:nvSpPr>
        <dsp:cNvPr id="0" name=""/>
        <dsp:cNvSpPr/>
      </dsp:nvSpPr>
      <dsp:spPr>
        <a:xfrm>
          <a:off x="1999123" y="664289"/>
          <a:ext cx="4602063" cy="4602063"/>
        </a:xfrm>
        <a:prstGeom prst="blockArc">
          <a:avLst>
            <a:gd name="adj1" fmla="val 2821035"/>
            <a:gd name="adj2" fmla="val 797899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92E12-EBC0-48CD-A9CA-5D30A95D400F}">
      <dsp:nvSpPr>
        <dsp:cNvPr id="0" name=""/>
        <dsp:cNvSpPr/>
      </dsp:nvSpPr>
      <dsp:spPr>
        <a:xfrm>
          <a:off x="2050169" y="618156"/>
          <a:ext cx="4602063" cy="4602063"/>
        </a:xfrm>
        <a:prstGeom prst="blockArc">
          <a:avLst>
            <a:gd name="adj1" fmla="val 20312038"/>
            <a:gd name="adj2" fmla="val 2926274"/>
            <a:gd name="adj3" fmla="val 4641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AFCB36D5-26C7-4FBA-8D12-D5FB42F99C4D}">
      <dsp:nvSpPr>
        <dsp:cNvPr id="0" name=""/>
        <dsp:cNvSpPr/>
      </dsp:nvSpPr>
      <dsp:spPr>
        <a:xfrm>
          <a:off x="2004268" y="490193"/>
          <a:ext cx="4602063" cy="4602063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88BE5675-9A10-4DA6-A2C1-718606C3072B}">
      <dsp:nvSpPr>
        <dsp:cNvPr id="0" name=""/>
        <dsp:cNvSpPr/>
      </dsp:nvSpPr>
      <dsp:spPr>
        <a:xfrm>
          <a:off x="3342822" y="1864611"/>
          <a:ext cx="1924955" cy="185322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প্রতিবর্তী চক্র</a:t>
          </a:r>
          <a:endParaRPr lang="en-US" sz="3600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sp:txBody>
      <dsp:txXfrm>
        <a:off x="3624725" y="2136010"/>
        <a:ext cx="1361149" cy="1310428"/>
      </dsp:txXfrm>
    </dsp:sp>
    <dsp:sp modelId="{63B60958-2F1B-4F86-BB40-A2B51BE83603}">
      <dsp:nvSpPr>
        <dsp:cNvPr id="0" name=""/>
        <dsp:cNvSpPr/>
      </dsp:nvSpPr>
      <dsp:spPr>
        <a:xfrm>
          <a:off x="2917106" y="202260"/>
          <a:ext cx="2776386" cy="68266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১. সংগ্রাহক</a:t>
          </a:r>
          <a:endParaRPr lang="en-US" sz="3200" b="1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sp:txBody>
      <dsp:txXfrm>
        <a:off x="3323698" y="302234"/>
        <a:ext cx="1963202" cy="482715"/>
      </dsp:txXfrm>
    </dsp:sp>
    <dsp:sp modelId="{F73089C3-A796-4135-BF81-D7D89C9DDDA6}">
      <dsp:nvSpPr>
        <dsp:cNvPr id="0" name=""/>
        <dsp:cNvSpPr/>
      </dsp:nvSpPr>
      <dsp:spPr>
        <a:xfrm>
          <a:off x="5054732" y="1600203"/>
          <a:ext cx="2776386" cy="99292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২. সংবেদী স্নায়ু</a:t>
          </a:r>
          <a:endParaRPr lang="en-US" sz="3200" b="1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sp:txBody>
      <dsp:txXfrm>
        <a:off x="5461324" y="1745614"/>
        <a:ext cx="1963202" cy="702105"/>
      </dsp:txXfrm>
    </dsp:sp>
    <dsp:sp modelId="{61812819-75DD-41C3-B93F-856C90589F5B}">
      <dsp:nvSpPr>
        <dsp:cNvPr id="0" name=""/>
        <dsp:cNvSpPr/>
      </dsp:nvSpPr>
      <dsp:spPr>
        <a:xfrm>
          <a:off x="4314298" y="4268265"/>
          <a:ext cx="3036484" cy="68266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৩. সাইন্যাপস</a:t>
          </a:r>
          <a:endParaRPr lang="en-US" sz="3200" b="1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sp:txBody>
      <dsp:txXfrm>
        <a:off x="4758981" y="4368239"/>
        <a:ext cx="2147118" cy="482715"/>
      </dsp:txXfrm>
    </dsp:sp>
    <dsp:sp modelId="{34DB869F-83AD-46A7-B725-003A8CCC5AAB}">
      <dsp:nvSpPr>
        <dsp:cNvPr id="0" name=""/>
        <dsp:cNvSpPr/>
      </dsp:nvSpPr>
      <dsp:spPr>
        <a:xfrm>
          <a:off x="1379560" y="4268251"/>
          <a:ext cx="2776386" cy="68266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৪. মটর স্নায়ু</a:t>
          </a:r>
          <a:endParaRPr lang="en-US" sz="3200" b="1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sp:txBody>
      <dsp:txXfrm>
        <a:off x="1786152" y="4368225"/>
        <a:ext cx="1963202" cy="482715"/>
      </dsp:txXfrm>
    </dsp:sp>
    <dsp:sp modelId="{73768630-5404-4241-8CDC-885306BA56C7}">
      <dsp:nvSpPr>
        <dsp:cNvPr id="0" name=""/>
        <dsp:cNvSpPr/>
      </dsp:nvSpPr>
      <dsp:spPr>
        <a:xfrm>
          <a:off x="779481" y="1755336"/>
          <a:ext cx="2776386" cy="68266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৫. কার্যকারক</a:t>
          </a:r>
          <a:endParaRPr lang="en-US" sz="3200" b="1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sp:txBody>
      <dsp:txXfrm>
        <a:off x="1186073" y="1855310"/>
        <a:ext cx="1963202" cy="482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70A4A-4A9D-4213-92BE-30B69D38CCA9}">
      <dsp:nvSpPr>
        <dsp:cNvPr id="0" name=""/>
        <dsp:cNvSpPr/>
      </dsp:nvSpPr>
      <dsp:spPr>
        <a:xfrm>
          <a:off x="2617959" y="2458224"/>
          <a:ext cx="2922719" cy="80976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Lef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প্রতিবর্তী ক্রিয়া</a:t>
          </a:r>
          <a:endParaRPr lang="en-US" sz="36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045981" y="2576811"/>
        <a:ext cx="2066675" cy="572589"/>
      </dsp:txXfrm>
    </dsp:sp>
    <dsp:sp modelId="{F499C7B3-AD96-4F02-8E68-F02BC7BB43C4}">
      <dsp:nvSpPr>
        <dsp:cNvPr id="0" name=""/>
        <dsp:cNvSpPr/>
      </dsp:nvSpPr>
      <dsp:spPr>
        <a:xfrm rot="16153868">
          <a:off x="3460534" y="1837398"/>
          <a:ext cx="1210460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1210460" y="15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solidFill>
              <a:srgbClr val="C00000"/>
            </a:solidFill>
          </a:endParaRPr>
        </a:p>
      </dsp:txBody>
      <dsp:txXfrm rot="10800000">
        <a:off x="4035503" y="1822789"/>
        <a:ext cx="60523" cy="60523"/>
      </dsp:txXfrm>
    </dsp:sp>
    <dsp:sp modelId="{93ECAB18-61D3-416D-86A7-1A79465A95FE}">
      <dsp:nvSpPr>
        <dsp:cNvPr id="0" name=""/>
        <dsp:cNvSpPr/>
      </dsp:nvSpPr>
      <dsp:spPr>
        <a:xfrm>
          <a:off x="2139994" y="371023"/>
          <a:ext cx="3823529" cy="876853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সহজাত 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699937" y="499435"/>
        <a:ext cx="2703643" cy="620029"/>
      </dsp:txXfrm>
    </dsp:sp>
    <dsp:sp modelId="{6ADE2FDC-A88C-49FA-965A-8C32BB4A2B58}">
      <dsp:nvSpPr>
        <dsp:cNvPr id="0" name=""/>
        <dsp:cNvSpPr/>
      </dsp:nvSpPr>
      <dsp:spPr>
        <a:xfrm rot="20423606">
          <a:off x="4948852" y="2367764"/>
          <a:ext cx="954203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954203" y="15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solidFill>
              <a:srgbClr val="C00000"/>
            </a:solidFill>
          </a:endParaRPr>
        </a:p>
      </dsp:txBody>
      <dsp:txXfrm>
        <a:off x="5402099" y="2359562"/>
        <a:ext cx="47710" cy="47710"/>
      </dsp:txXfrm>
    </dsp:sp>
    <dsp:sp modelId="{94AFD2C4-80B0-4170-8D36-2BCA97981FDD}">
      <dsp:nvSpPr>
        <dsp:cNvPr id="0" name=""/>
        <dsp:cNvSpPr/>
      </dsp:nvSpPr>
      <dsp:spPr>
        <a:xfrm>
          <a:off x="4863165" y="1408041"/>
          <a:ext cx="4140338" cy="876853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তাৎক্ষনিক ও দ্রুত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469503" y="1536453"/>
        <a:ext cx="2927662" cy="620029"/>
      </dsp:txXfrm>
    </dsp:sp>
    <dsp:sp modelId="{14B819E9-9046-4A0C-BF51-CA39901234B9}">
      <dsp:nvSpPr>
        <dsp:cNvPr id="0" name=""/>
        <dsp:cNvSpPr/>
      </dsp:nvSpPr>
      <dsp:spPr>
        <a:xfrm rot="2533593">
          <a:off x="4336298" y="3674152"/>
          <a:ext cx="1307790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1307790" y="15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solidFill>
              <a:srgbClr val="C00000"/>
            </a:solidFill>
          </a:endParaRPr>
        </a:p>
      </dsp:txBody>
      <dsp:txXfrm>
        <a:off x="4957499" y="3657111"/>
        <a:ext cx="65389" cy="65389"/>
      </dsp:txXfrm>
    </dsp:sp>
    <dsp:sp modelId="{C42AFE80-3376-4133-8F01-5E6E829418B6}">
      <dsp:nvSpPr>
        <dsp:cNvPr id="0" name=""/>
        <dsp:cNvSpPr/>
      </dsp:nvSpPr>
      <dsp:spPr>
        <a:xfrm>
          <a:off x="4030981" y="4115905"/>
          <a:ext cx="3823529" cy="876853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অনৈচ্ছিক ও স্বত:স্ফূর্ত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90924" y="4244317"/>
        <a:ext cx="2703643" cy="620029"/>
      </dsp:txXfrm>
    </dsp:sp>
    <dsp:sp modelId="{5DE6E005-EABA-46AD-A761-ED9AE1BFCCA7}">
      <dsp:nvSpPr>
        <dsp:cNvPr id="0" name=""/>
        <dsp:cNvSpPr/>
      </dsp:nvSpPr>
      <dsp:spPr>
        <a:xfrm rot="8523050">
          <a:off x="2387421" y="3642492"/>
          <a:ext cx="1344860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1344860" y="15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solidFill>
              <a:srgbClr val="C00000"/>
            </a:solidFill>
          </a:endParaRPr>
        </a:p>
      </dsp:txBody>
      <dsp:txXfrm rot="10800000">
        <a:off x="3026230" y="3624524"/>
        <a:ext cx="67243" cy="67243"/>
      </dsp:txXfrm>
    </dsp:sp>
    <dsp:sp modelId="{D54B0E18-8B34-48E1-9397-3239485D9A7E}">
      <dsp:nvSpPr>
        <dsp:cNvPr id="0" name=""/>
        <dsp:cNvSpPr/>
      </dsp:nvSpPr>
      <dsp:spPr>
        <a:xfrm>
          <a:off x="617701" y="4039708"/>
          <a:ext cx="2781379" cy="876853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সরল প্রকৃতির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25025" y="4168120"/>
        <a:ext cx="1966731" cy="620029"/>
      </dsp:txXfrm>
    </dsp:sp>
    <dsp:sp modelId="{E6363D56-47CA-4958-83AE-ACDB6EF14CC1}">
      <dsp:nvSpPr>
        <dsp:cNvPr id="0" name=""/>
        <dsp:cNvSpPr/>
      </dsp:nvSpPr>
      <dsp:spPr>
        <a:xfrm rot="12048523">
          <a:off x="2275365" y="2347123"/>
          <a:ext cx="974863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974863" y="15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solidFill>
              <a:srgbClr val="C00000"/>
            </a:solidFill>
          </a:endParaRPr>
        </a:p>
      </dsp:txBody>
      <dsp:txXfrm rot="10800000">
        <a:off x="2738425" y="2338405"/>
        <a:ext cx="48743" cy="48743"/>
      </dsp:txXfrm>
    </dsp:sp>
    <dsp:sp modelId="{FEDFCFB7-C0D0-4897-9ACC-210D4FB6A578}">
      <dsp:nvSpPr>
        <dsp:cNvPr id="0" name=""/>
        <dsp:cNvSpPr/>
      </dsp:nvSpPr>
      <dsp:spPr>
        <a:xfrm>
          <a:off x="402942" y="1447794"/>
          <a:ext cx="2211777" cy="876853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উদ্দিপক প্রভাবিত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26849" y="1576206"/>
        <a:ext cx="1563963" cy="620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6E85E-3410-4294-8B4F-2288909E0DDC}">
      <dsp:nvSpPr>
        <dsp:cNvPr id="0" name=""/>
        <dsp:cNvSpPr/>
      </dsp:nvSpPr>
      <dsp:spPr>
        <a:xfrm>
          <a:off x="2869056" y="-65047"/>
          <a:ext cx="2098830" cy="6773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প্রতিবর্ত ক্রিয়া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888894" y="-45209"/>
        <a:ext cx="2059154" cy="637658"/>
      </dsp:txXfrm>
    </dsp:sp>
    <dsp:sp modelId="{772F9457-5FD7-49CD-831A-4C2673D28CB8}">
      <dsp:nvSpPr>
        <dsp:cNvPr id="0" name=""/>
        <dsp:cNvSpPr/>
      </dsp:nvSpPr>
      <dsp:spPr>
        <a:xfrm rot="2175663">
          <a:off x="4690880" y="1057922"/>
          <a:ext cx="916815" cy="237067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/>
        </a:p>
      </dsp:txBody>
      <dsp:txXfrm>
        <a:off x="4762000" y="1105335"/>
        <a:ext cx="774575" cy="142241"/>
      </dsp:txXfrm>
    </dsp:sp>
    <dsp:sp modelId="{C074EA4B-BFB3-4C68-9733-71B3656E04D0}">
      <dsp:nvSpPr>
        <dsp:cNvPr id="0" name=""/>
        <dsp:cNvSpPr/>
      </dsp:nvSpPr>
      <dsp:spPr>
        <a:xfrm>
          <a:off x="4965721" y="1740625"/>
          <a:ext cx="3187673" cy="94060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অর্জিত প্রতিবর্ত ক্রিয়া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4993270" y="1768174"/>
        <a:ext cx="3132575" cy="885503"/>
      </dsp:txXfrm>
    </dsp:sp>
    <dsp:sp modelId="{D15AF9A3-D640-4CA5-857B-AC9E12ED8665}">
      <dsp:nvSpPr>
        <dsp:cNvPr id="0" name=""/>
        <dsp:cNvSpPr/>
      </dsp:nvSpPr>
      <dsp:spPr>
        <a:xfrm rot="10799987">
          <a:off x="3934303" y="2092401"/>
          <a:ext cx="916815" cy="237067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/>
        </a:p>
      </dsp:txBody>
      <dsp:txXfrm rot="10800000">
        <a:off x="4005423" y="2139814"/>
        <a:ext cx="774575" cy="142241"/>
      </dsp:txXfrm>
    </dsp:sp>
    <dsp:sp modelId="{0F1C82F1-E108-4045-A2D7-430CF1E5128A}">
      <dsp:nvSpPr>
        <dsp:cNvPr id="0" name=""/>
        <dsp:cNvSpPr/>
      </dsp:nvSpPr>
      <dsp:spPr>
        <a:xfrm>
          <a:off x="469426" y="1740642"/>
          <a:ext cx="3350274" cy="94060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সহজাত প্রতিবর্ত ক্রিয়া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496975" y="1768191"/>
        <a:ext cx="3295176" cy="885503"/>
      </dsp:txXfrm>
    </dsp:sp>
    <dsp:sp modelId="{17142B4C-FB44-448D-AA75-50D2FBAFA441}">
      <dsp:nvSpPr>
        <dsp:cNvPr id="0" name=""/>
        <dsp:cNvSpPr/>
      </dsp:nvSpPr>
      <dsp:spPr>
        <a:xfrm rot="17418597">
          <a:off x="2633375" y="1057931"/>
          <a:ext cx="916815" cy="237067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/>
        </a:p>
      </dsp:txBody>
      <dsp:txXfrm>
        <a:off x="2704495" y="1105344"/>
        <a:ext cx="774575" cy="142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8C5D4-6C5E-4D40-8321-7D97A810931B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E47B5-EEC7-4952-A8B9-A944B42B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5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E2D7-80E4-4B77-87D1-0837ED85E0E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7BB6-BD55-430F-947F-3425AC38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E2D7-80E4-4B77-87D1-0837ED85E0E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7BB6-BD55-430F-947F-3425AC38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E2D7-80E4-4B77-87D1-0837ED85E0E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7BB6-BD55-430F-947F-3425AC38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E2D7-80E4-4B77-87D1-0837ED85E0E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7BB6-BD55-430F-947F-3425AC38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E2D7-80E4-4B77-87D1-0837ED85E0E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7BB6-BD55-430F-947F-3425AC38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5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E2D7-80E4-4B77-87D1-0837ED85E0E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7BB6-BD55-430F-947F-3425AC38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E2D7-80E4-4B77-87D1-0837ED85E0E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7BB6-BD55-430F-947F-3425AC38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E2D7-80E4-4B77-87D1-0837ED85E0E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7BB6-BD55-430F-947F-3425AC38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6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E2D7-80E4-4B77-87D1-0837ED85E0E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7BB6-BD55-430F-947F-3425AC38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E2D7-80E4-4B77-87D1-0837ED85E0E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7BB6-BD55-430F-947F-3425AC38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E2D7-80E4-4B77-87D1-0837ED85E0E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7BB6-BD55-430F-947F-3425AC38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9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6E2D7-80E4-4B77-87D1-0837ED85E0E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B7BB6-BD55-430F-947F-3425AC38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9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gif"/><Relationship Id="rId4" Type="http://schemas.openxmlformats.org/officeDocument/2006/relationships/diagramQuickStyle" Target="../diagrams/quickStyle3.xml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76200" y="152400"/>
            <a:ext cx="8915400" cy="6553200"/>
          </a:xfrm>
          <a:prstGeom prst="frame">
            <a:avLst>
              <a:gd name="adj1" fmla="val 164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510016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18351957"/>
              </p:ext>
            </p:extLst>
          </p:nvPr>
        </p:nvGraphicFramePr>
        <p:xfrm>
          <a:off x="533400" y="1422400"/>
          <a:ext cx="8497286" cy="26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486400" y="4567346"/>
            <a:ext cx="3611921" cy="1985854"/>
            <a:chOff x="4572000" y="3429000"/>
            <a:chExt cx="2653235" cy="19661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429000"/>
              <a:ext cx="2286000" cy="171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3810000"/>
              <a:ext cx="1967435" cy="15851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2" y="4496958"/>
            <a:ext cx="1640870" cy="18178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9295" y="4496958"/>
            <a:ext cx="1706505" cy="18213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Oval 7"/>
          <p:cNvSpPr/>
          <p:nvPr/>
        </p:nvSpPr>
        <p:spPr>
          <a:xfrm>
            <a:off x="3118703" y="5035031"/>
            <a:ext cx="81697" cy="7036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533400"/>
            <a:ext cx="8421086" cy="6657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spc="-150" dirty="0" smtClean="0">
                <a:latin typeface="NikoshBAN" pitchFamily="2" charset="0"/>
                <a:cs typeface="NikoshBAN" pitchFamily="2" charset="0"/>
              </a:rPr>
              <a:t>প্রতবর্তী ক্রিয়ার ধরণ</a:t>
            </a:r>
            <a:endParaRPr lang="en-US" sz="4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304800" y="152400"/>
            <a:ext cx="8686800" cy="6553200"/>
          </a:xfrm>
          <a:prstGeom prst="frame">
            <a:avLst>
              <a:gd name="adj1" fmla="val 320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0.01271 L 0.05225 0.02728 L 0.0684 0.01572 L 0.09062 0.01156 C 0.09444 0.01225 0.11215 0.00948 0.11614 0.01156 C 0.12274 0.00878 0.12691 0.00092 0.13038 -0.00555 C 0.14444 -0.01364 0.12916 -0.01873 0.13663 -0.02659 L 0.1335 -0.03723 L 0.13507 -0.04555 L 0.13507 -0.05203 " pathEditMode="relative" rAng="0" ptsTypes="FAAfafFAAF">
                                      <p:cBhvr>
                                        <p:cTn id="1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2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2.89017E-6 C 0.04722 -0.00162 0.06041 0.00115 0.06475 2.89017E-6 C 0.06909 -0.0007 0.071 -0.0044 0.07274 -0.00509 C 0.07586 -0.00555 0.07361 -0.0037 0.07534 -0.0037 C 0.07725 -0.0037 0.08055 -0.00463 0.0835 -0.00509 C 0.08645 -0.00555 0.08958 -0.00578 0.09305 -0.00625 C 0.09843 -0.00393 0.10225 -0.00833 0.10434 -0.00763 C 0.10642 -0.00717 0.10173 -0.00185 0.10503 -0.00232 C 0.10833 -0.00301 0.11892 -0.00694 0.12413 -0.01156 C 0.1302 -0.01526 0.1342 -0.02336 0.13593 -0.02983 C 0.13784 -0.0363 0.13402 -0.04625 0.13368 -0.05041 " pathEditMode="relative" rAng="0" ptsTypes="fafaafaafaf">
                                      <p:cBhvr>
                                        <p:cTn id="14" dur="4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76E85E-3410-4294-8B4F-2288909E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2776E85E-3410-4294-8B4F-2288909E0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2F9457-5FD7-49CD-831A-4C2673D28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772F9457-5FD7-49CD-831A-4C2673D28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74EA4B-BFB3-4C68-9733-71B3656E0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C074EA4B-BFB3-4C68-9733-71B3656E0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5AF9A3-D640-4CA5-857B-AC9E12ED8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D15AF9A3-D640-4CA5-857B-AC9E12ED8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1C82F1-E108-4045-A2D7-430CF1E5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F1C82F1-E108-4045-A2D7-430CF1E51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142B4C-FB44-448D-AA75-50D2FBAFA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17142B4C-FB44-448D-AA75-50D2FBAFA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8" grpId="0" animBg="1"/>
      <p:bldP spid="8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52600" y="152400"/>
            <a:ext cx="5565922" cy="1600200"/>
            <a:chOff x="1752600" y="152400"/>
            <a:chExt cx="5565922" cy="1600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90" b="19105"/>
            <a:stretch/>
          </p:blipFill>
          <p:spPr>
            <a:xfrm>
              <a:off x="1752600" y="152400"/>
              <a:ext cx="5565922" cy="1600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8" name="Oval 7"/>
            <p:cNvSpPr/>
            <p:nvPr/>
          </p:nvSpPr>
          <p:spPr>
            <a:xfrm>
              <a:off x="3276600" y="838200"/>
              <a:ext cx="2390912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b="1" spc="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3200" b="1" spc="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Subtitle 2"/>
          <p:cNvSpPr txBox="1">
            <a:spLocks/>
          </p:cNvSpPr>
          <p:nvPr/>
        </p:nvSpPr>
        <p:spPr>
          <a:xfrm>
            <a:off x="611645" y="5486400"/>
            <a:ext cx="845615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q"/>
            </a:pP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1098331" y="2438400"/>
            <a:ext cx="1568669" cy="838200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গ্রুপ-১</a:t>
            </a:r>
            <a:endParaRPr lang="en-US" sz="1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3793998" y="2438400"/>
            <a:ext cx="1616202" cy="838200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গ্রুপ-২</a:t>
            </a:r>
            <a:endParaRPr lang="en-US" sz="1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6395373" y="2438400"/>
            <a:ext cx="1681827" cy="838200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গ্রুপ-৩</a:t>
            </a:r>
            <a:endParaRPr lang="en-US" sz="1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42614" y="3429000"/>
            <a:ext cx="1644744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হাঁচি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89642" y="3429000"/>
            <a:ext cx="1644744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হাঁটুর ঝাকুনি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456642" y="3429000"/>
            <a:ext cx="1644744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কনুই ঝাকুনি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1044659" y="5105400"/>
            <a:ext cx="7056727" cy="5715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: প্রতিবর্তী ক্রিয়ার আলোকে উপরোক্ত ঘটনা ব্যাখ্যা কর।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304800" y="152400"/>
            <a:ext cx="8686800" cy="6553200"/>
          </a:xfrm>
          <a:prstGeom prst="frame">
            <a:avLst>
              <a:gd name="adj1" fmla="val 320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" grpId="0" animBg="1"/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68998"/>
            <a:ext cx="7924800" cy="18158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সালাউদ্দিন গতরাতে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দেখলেন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প্রচুর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কীট-পতঙ্গ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 রুমের বৈদ্যুতিক লাইটটি ঘিরে উড়ছে, কিছু পতঙ্গ আবার মেঝেতে মরে পড়ে আছে। তিনি লাইটটি অফ করে দিতে গেলে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 লেগে সঙ্গে সঙ্গে তার হাত দুরে সরে এলো।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71" y="420501"/>
            <a:ext cx="1524000" cy="1285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3276600" y="647750"/>
            <a:ext cx="164820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86200"/>
            <a:ext cx="79248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প্রতিবর্ত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খ. প্রতিবর্তী চক্র বলতে কী বুঝ?</a:t>
            </a:r>
          </a:p>
          <a:p>
            <a:pPr indent="-457200"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গ. সালাউদ্দিন এর ঘটনাটির কার্যপদ্ধতি ব্যাখ্যা কর। </a:t>
            </a:r>
          </a:p>
          <a:p>
            <a:pPr indent="-457200"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ঘ. উদ্দিপকে কীট-পতঙ্গ এবং সালাউদ্দিন এর দৈহিক প্রতিক্রিয়ার পারস্পরিক   সাদৃশ্য-বৈসাদৃশ্য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21" name="Frame 20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320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7250"/>
            <a:ext cx="8305800" cy="51435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304800" y="152400"/>
            <a:ext cx="8686800" cy="6553200"/>
          </a:xfrm>
          <a:prstGeom prst="frame">
            <a:avLst>
              <a:gd name="adj1" fmla="val 320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96696" y="4267200"/>
            <a:ext cx="3048000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spc="-150" dirty="0">
                <a:latin typeface="NikoshBAN" pitchFamily="2" charset="0"/>
                <a:cs typeface="NikoshBAN" pitchFamily="2" charset="0"/>
              </a:rPr>
              <a:t>জীববিজ্ঞান 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spc="-150" dirty="0">
                <a:latin typeface="NikoshBAN" pitchFamily="2" charset="0"/>
                <a:cs typeface="NikoshBAN" pitchFamily="2" charset="0"/>
              </a:rPr>
              <a:t>দ্বিতীয় পত্র)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তৃতীয় –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12</a:t>
            </a:r>
            <a:endParaRPr lang="en-US" sz="32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8822" y="2057400"/>
            <a:ext cx="4166342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spc="6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b="1" spc="600" dirty="0" err="1" smtClean="0">
                <a:latin typeface="NikoshBAN" pitchFamily="2" charset="0"/>
                <a:cs typeface="NikoshBAN" pitchFamily="2" charset="0"/>
              </a:rPr>
              <a:t>হমদ</a:t>
            </a:r>
            <a:r>
              <a:rPr lang="en-US" sz="3200" b="1" spc="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600" dirty="0" err="1" smtClean="0">
                <a:latin typeface="NikoshBAN" pitchFamily="2" charset="0"/>
                <a:cs typeface="NikoshBAN" pitchFamily="2" charset="0"/>
              </a:rPr>
              <a:t>মাহফুজ</a:t>
            </a:r>
            <a:r>
              <a:rPr lang="en-US" sz="3200" b="1" spc="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600" dirty="0" err="1" smtClean="0"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3200" b="1" spc="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3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spc="3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spc="300" dirty="0">
                <a:latin typeface="NikoshBAN" pitchFamily="2" charset="0"/>
                <a:cs typeface="NikoshBAN" pitchFamily="2" charset="0"/>
              </a:rPr>
              <a:t>প্রভাষক, প্রাণিবিদ্যা বিভাগ,</a:t>
            </a:r>
          </a:p>
          <a:p>
            <a:r>
              <a:rPr lang="bn-BD" sz="3200" b="1" spc="-150" dirty="0">
                <a:latin typeface="NikoshBAN" pitchFamily="2" charset="0"/>
                <a:cs typeface="NikoshBAN" pitchFamily="2" charset="0"/>
              </a:rPr>
              <a:t>ক্যামব্রিয়ান স্কুল এন্ড কলেজ,  ঢাকা।</a:t>
            </a:r>
            <a:endParaRPr lang="en-US" sz="32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76200" y="152400"/>
            <a:ext cx="8915400" cy="6553200"/>
          </a:xfrm>
          <a:prstGeom prst="frame">
            <a:avLst>
              <a:gd name="adj1" fmla="val 164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609600"/>
            <a:ext cx="20152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38225" y="2238375"/>
            <a:ext cx="4286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00199"/>
            <a:ext cx="1828800" cy="217564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678789" y="2328061"/>
            <a:ext cx="3138722" cy="23542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392770"/>
              </p:ext>
            </p:extLst>
          </p:nvPr>
        </p:nvGraphicFramePr>
        <p:xfrm>
          <a:off x="3810000" y="39528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39528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ame 1"/>
          <p:cNvSpPr/>
          <p:nvPr/>
        </p:nvSpPr>
        <p:spPr>
          <a:xfrm>
            <a:off x="304800" y="304800"/>
            <a:ext cx="8686800" cy="6248400"/>
          </a:xfrm>
          <a:prstGeom prst="frame">
            <a:avLst>
              <a:gd name="adj1" fmla="val 320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600200" y="1981200"/>
            <a:ext cx="4953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আজকের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: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600200" y="1981200"/>
            <a:ext cx="6019800" cy="2133600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প্রতিবর্তী ক্রিয়া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304800" y="304800"/>
            <a:ext cx="8686800" cy="6248400"/>
          </a:xfrm>
          <a:prstGeom prst="frame">
            <a:avLst>
              <a:gd name="adj1" fmla="val 320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09600" y="1447800"/>
            <a:ext cx="7772400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3352800"/>
            <a:ext cx="85344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600" y="2362200"/>
            <a:ext cx="7781835" cy="271485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প্রতিবর্তী ক্রিয়া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32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প্রতিবর্তী ক্রিয়ার কার্যপদ্ধতি ব্যাখ্যা করতে পারবে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প্রতিবর্তী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81000"/>
            <a:ext cx="2743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04800" y="304800"/>
            <a:ext cx="8686800" cy="6248400"/>
          </a:xfrm>
          <a:prstGeom prst="frame">
            <a:avLst>
              <a:gd name="adj1" fmla="val 320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194310" y="4003344"/>
            <a:ext cx="2572322" cy="1987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2365" y="419086"/>
            <a:ext cx="6835983" cy="6096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প্রতিবর্তী ক্রিয়া (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Reflexes)</a:t>
            </a:r>
            <a:endParaRPr lang="bn-BD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9799" y="4136779"/>
            <a:ext cx="814387" cy="733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41379"/>
            <a:ext cx="2621280" cy="3276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3409" r="23281" b="9773"/>
          <a:stretch/>
        </p:blipFill>
        <p:spPr>
          <a:xfrm>
            <a:off x="3436888" y="2362200"/>
            <a:ext cx="2354312" cy="18311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70953"/>
              </p:ext>
            </p:extLst>
          </p:nvPr>
        </p:nvGraphicFramePr>
        <p:xfrm>
          <a:off x="7023271" y="5334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23271" y="5334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219200" y="1371600"/>
            <a:ext cx="6849148" cy="8299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সংবেদী উদ্দিপনায় স্বয়ংক্রিয় ও আকষ্মিক সাড়া প্রদান</a:t>
            </a:r>
            <a:endParaRPr lang="bn-BD" sz="2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304800" y="152400"/>
            <a:ext cx="8686800" cy="6400800"/>
          </a:xfrm>
          <a:prstGeom prst="frame">
            <a:avLst>
              <a:gd name="adj1" fmla="val 320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65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-0.00786 L -0.1036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65 0.00023 C -0.10174 -0.02474 -0.09914 -0.0481 -0.09375 -0.0481 C -0.08768 -0.0481 -0.08559 -0.02474 -0.08368 0.00023 C -0.08108 0.02774 -0.079 0.05526 -0.0724 0.05526 C -0.06632 0.05526 -0.06441 0.02774 -0.06164 0.00023 C -0.06042 -0.02474 -0.05782 -0.0481 -0.05174 -0.0481 C -0.04636 -0.0481 -0.04375 -0.02474 -0.04167 0.00023 C -0.03976 0.02774 -0.03698 0.05526 -0.03108 0.05526 C -0.025 0.05526 -0.02032 0.00023 -0.02032 0.00046 C -0.01841 -0.02474 -0.01632 -0.0481 -0.01042 -0.0481 C -0.00434 -0.0481 -0.00226 -0.02474 -0.00035 0.00023 C 0.00225 0.02774 0.00434 0.05526 0.01093 0.05526 C 0.01701 0.05526 0.01892 0.02774 0.021 0.00023 C 0.02361 -0.02474 0.02552 -0.0481 0.03159 -0.0481 C 0.03698 -0.0481 0.03958 -0.02474 0.04166 0.00023 C 0.04357 0.02774 0.04635 0.05526 0.05225 0.05526 C 0.05833 0.05526 0.06024 0.02774 0.06302 0.00023 " pathEditMode="relative" rAng="0" ptsTypes="fffffffffffffffff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9799" y="3352800"/>
            <a:ext cx="814387" cy="73344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609600" y="2009787"/>
            <a:ext cx="8099851" cy="4190999"/>
            <a:chOff x="609600" y="2009787"/>
            <a:chExt cx="8099851" cy="419099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200275"/>
              <a:ext cx="6096000" cy="3514725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6203874" y="2224975"/>
              <a:ext cx="1387097" cy="3975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4076495">
              <a:off x="4002271" y="4665954"/>
              <a:ext cx="740333" cy="1470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84793" y="4829187"/>
              <a:ext cx="1241851" cy="581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মটর স্নায়ু</a:t>
              </a:r>
              <a:endPara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54326" y="5410200"/>
              <a:ext cx="1305199" cy="581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সাইন্যাপস</a:t>
              </a:r>
              <a:endPara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27428" y="2590800"/>
              <a:ext cx="1904972" cy="581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হোয়াইট ম্যাটার</a:t>
              </a:r>
              <a:endPara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8571" y="2009787"/>
              <a:ext cx="1673829" cy="581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গ্রে ম্যাটার</a:t>
              </a:r>
              <a:endPara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099439">
              <a:off x="3612853" y="2387687"/>
              <a:ext cx="1673829" cy="954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98675" y="2590800"/>
              <a:ext cx="1305199" cy="889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সংবেদী স্নায়ু</a:t>
              </a:r>
              <a:endPara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72200" y="5029200"/>
              <a:ext cx="1318251" cy="581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কার্যকারক</a:t>
              </a:r>
              <a:endPara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750" b="53333" l="22813" r="37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9" t="14365" r="62262" b="46667"/>
            <a:stretch/>
          </p:blipFill>
          <p:spPr>
            <a:xfrm rot="8042524">
              <a:off x="6062477" y="4098325"/>
              <a:ext cx="921657" cy="178162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21" r="77738" b="38958"/>
            <a:stretch/>
          </p:blipFill>
          <p:spPr>
            <a:xfrm rot="324041" flipH="1">
              <a:off x="6269381" y="2131588"/>
              <a:ext cx="1655959" cy="168582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609600" y="3886200"/>
              <a:ext cx="1241851" cy="581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মেরুরজ্জু</a:t>
              </a:r>
              <a:endPara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67600" y="3118826"/>
              <a:ext cx="1241851" cy="386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সংগ্রাহক</a:t>
              </a:r>
              <a:endPara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7239000" y="2438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581400" y="4495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29000" y="3886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83145" y="762000"/>
            <a:ext cx="7577709" cy="76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প্রতিবর্তী চক্র (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Reflexes</a:t>
            </a:r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arc)</a:t>
            </a:r>
            <a:endParaRPr lang="bn-BD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rame 41"/>
          <p:cNvSpPr/>
          <p:nvPr/>
        </p:nvSpPr>
        <p:spPr>
          <a:xfrm>
            <a:off x="304800" y="304800"/>
            <a:ext cx="8686800" cy="6248400"/>
          </a:xfrm>
          <a:prstGeom prst="frame">
            <a:avLst>
              <a:gd name="adj1" fmla="val 320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06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56 0.20023 C -0.40156 0.20463 -0.40469 0.18127 -0.36823 0.15584 C -0.33854 0.12023 -0.29549 0.16902 -0.27465 0.20023 C -0.25417 0.23075 -0.15712 0.24694 -0.13646 0.18336 C -0.1059 0.17156 -0.09167 0.11376 -0.06823 0.08393 C -0.04479 0.05411 -0.00955 0.02428 0.00469 0.0037 " pathEditMode="relative" rAng="0" ptsTypes="ffffaf">
                                      <p:cBhvr>
                                        <p:cTn id="16" dur="4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7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2.22222E-6 L -0.00086 0.02361 C -0.00295 0.0287 -0.00399 0.03611 -0.00399 0.04398 C -0.00399 0.05278 -0.00295 0.05995 -0.00086 0.06504 L 0.00834 0.08889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3 0.12523 C 0.33976 0.12176 0.33194 0.12384 0.32726 0.11921 C 0.32257 0.11458 0.31875 0.10324 0.31441 0.09722 C 0.28941 0.07407 0.3191 0.06296 0.30156 0.08287 C 0.30191 0.06157 0.29462 0.04467 0.29236 0.03032 C 0.2901 0.01597 0.28958 0.00139 0.28785 -0.00394 C 0.28681 -0.01204 0.28455 0.00023 0.28177 -0.00209 C 0.27899 -0.0044 0.27917 -0.01088 0.27118 -0.01829 C 0.26319 -0.0257 0.23993 -0.0426 0.23333 -0.04653 C 0.22674 -0.05047 0.23854 -0.04005 0.23177 -0.04236 C 0.225 -0.04468 0.20451 -0.05857 0.19236 -0.06065 C 0.18021 -0.06273 0.16684 -0.05787 0.15903 -0.05463 C 0.15122 -0.05139 0.16233 -0.0551 0.14549 -0.04051 C 0.12865 -0.02593 0.07917 0.02291 0.05764 0.0324 C 0.03611 0.04189 0.02622 0.02152 0.01667 0.0162 C 0.00712 0.01088 0.00347 0.00347 0 3.33333E-6 " pathEditMode="relative" rAng="0" ptsTypes="faffafaaaaaaaaaf">
                                      <p:cBhvr>
                                        <p:cTn id="22" dur="4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6031277"/>
              </p:ext>
            </p:extLst>
          </p:nvPr>
        </p:nvGraphicFramePr>
        <p:xfrm>
          <a:off x="304800" y="914400"/>
          <a:ext cx="8610600" cy="559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915923" y="228600"/>
            <a:ext cx="7399294" cy="4988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spc="-150" dirty="0" smtClean="0">
                <a:latin typeface="NikoshBAN" pitchFamily="2" charset="0"/>
                <a:cs typeface="NikoshBAN" pitchFamily="2" charset="0"/>
              </a:rPr>
              <a:t>প্রতিবর্তী চক্রের অংশসমূহ-</a:t>
            </a:r>
            <a:endParaRPr lang="en-US" sz="4000" spc="-1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BE5675-9A10-4DA6-A2C1-718606C3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">
                                            <p:graphicEl>
                                              <a:dgm id="{88BE5675-9A10-4DA6-A2C1-718606C3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B60958-2F1B-4F86-BB40-A2B51BE83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">
                                            <p:graphicEl>
                                              <a:dgm id="{63B60958-2F1B-4F86-BB40-A2B51BE83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CB36D5-26C7-4FBA-8D12-D5FB42F99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">
                                            <p:graphicEl>
                                              <a:dgm id="{AFCB36D5-26C7-4FBA-8D12-D5FB42F99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089C3-A796-4135-BF81-D7D89C9DD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2">
                                            <p:graphicEl>
                                              <a:dgm id="{F73089C3-A796-4135-BF81-D7D89C9DD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92E12-EBC0-48CD-A9CA-5D30A95D4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2">
                                            <p:graphicEl>
                                              <a:dgm id="{44392E12-EBC0-48CD-A9CA-5D30A95D4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12819-75DD-41C3-B93F-856C90589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2">
                                            <p:graphicEl>
                                              <a:dgm id="{61812819-75DD-41C3-B93F-856C90589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0284AB-8C5D-4EAA-9A56-4363ACAB5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2">
                                            <p:graphicEl>
                                              <a:dgm id="{0E0284AB-8C5D-4EAA-9A56-4363ACAB5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DB869F-83AD-46A7-B725-003A8CCC5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2">
                                            <p:graphicEl>
                                              <a:dgm id="{34DB869F-83AD-46A7-B725-003A8CCC5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011484-52A7-4C57-9F97-2406FF067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750"/>
                                        <p:tgtEl>
                                          <p:spTgt spid="2">
                                            <p:graphicEl>
                                              <a:dgm id="{28011484-52A7-4C57-9F97-2406FF067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68630-5404-4241-8CDC-885306BA5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50"/>
                                        <p:tgtEl>
                                          <p:spTgt spid="2">
                                            <p:graphicEl>
                                              <a:dgm id="{73768630-5404-4241-8CDC-885306BA5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9142A6-43DC-4B5E-8A2D-AEB275CC3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2">
                                            <p:graphicEl>
                                              <a:dgm id="{939142A6-43DC-4B5E-8A2D-AEB275CC3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962553"/>
              </p:ext>
            </p:extLst>
          </p:nvPr>
        </p:nvGraphicFramePr>
        <p:xfrm>
          <a:off x="76200" y="990600"/>
          <a:ext cx="9067800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646714" y="509572"/>
            <a:ext cx="8421086" cy="6334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প্রতবর্তী ক্রিয়ার বৈশিষ্ট্য-</a:t>
            </a:r>
            <a:endParaRPr lang="en-US" sz="40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304800" y="304800"/>
            <a:ext cx="8686800" cy="6248400"/>
          </a:xfrm>
          <a:prstGeom prst="frame">
            <a:avLst>
              <a:gd name="adj1" fmla="val 320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70A4A-4A9D-4213-92BE-30B69D38C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1F70A4A-4A9D-4213-92BE-30B69D38C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99C7B3-AD96-4F02-8E68-F02BC7BB4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499C7B3-AD96-4F02-8E68-F02BC7BB4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ECAB18-61D3-416D-86A7-1A79465A9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3ECAB18-61D3-416D-86A7-1A79465A9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E2FDC-A88C-49FA-965A-8C32BB4A2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6ADE2FDC-A88C-49FA-965A-8C32BB4A2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FD2C4-80B0-4170-8D36-2BCA97981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4AFD2C4-80B0-4170-8D36-2BCA97981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B819E9-9046-4A0C-BF51-CA3990123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14B819E9-9046-4A0C-BF51-CA3990123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2AFE80-3376-4133-8F01-5E6E82941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C42AFE80-3376-4133-8F01-5E6E82941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E6E005-EABA-46AD-A761-ED9AE1BFC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5DE6E005-EABA-46AD-A761-ED9AE1BFC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B0E18-8B34-48E1-9397-3239485D9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D54B0E18-8B34-48E1-9397-3239485D9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363D56-47CA-4958-83AE-ACDB6EF1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E6363D56-47CA-4958-83AE-ACDB6EF14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DFCFB7-C0D0-4897-9ACC-210D4FB6A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EDFCFB7-C0D0-4897-9ACC-210D4FB6A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3142</TotalTime>
  <Words>237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Md. Tajul Islam</dc:creator>
  <cp:lastModifiedBy>ismail - [2010]</cp:lastModifiedBy>
  <cp:revision>646</cp:revision>
  <dcterms:created xsi:type="dcterms:W3CDTF">2014-12-22T15:42:10Z</dcterms:created>
  <dcterms:modified xsi:type="dcterms:W3CDTF">2019-05-15T07:07:52Z</dcterms:modified>
</cp:coreProperties>
</file>