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3" r:id="rId10"/>
    <p:sldId id="267" r:id="rId11"/>
    <p:sldId id="264" r:id="rId12"/>
    <p:sldId id="268" r:id="rId13"/>
    <p:sldId id="270" r:id="rId14"/>
    <p:sldId id="271" r:id="rId15"/>
    <p:sldId id="272" r:id="rId16"/>
    <p:sldId id="273" r:id="rId17"/>
    <p:sldId id="274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5501" autoAdjust="0"/>
  </p:normalViewPr>
  <p:slideViewPr>
    <p:cSldViewPr snapToGrid="0">
      <p:cViewPr varScale="1">
        <p:scale>
          <a:sx n="83" d="100"/>
          <a:sy n="83" d="100"/>
        </p:scale>
        <p:origin x="67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3F44-787A-41D0-BD06-9B675975199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5B85F-A416-42EA-91E2-D770D4D3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B85F-A416-42EA-91E2-D770D4D36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B85F-A416-42EA-91E2-D770D4D365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2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BB54E-B39C-4519-A11E-FA14610CD60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6023-D684-4497-BF5D-9B542130C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5475" y="4496228"/>
            <a:ext cx="5073906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1" y="541173"/>
            <a:ext cx="5943389" cy="395505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01" y="1787337"/>
            <a:ext cx="2198088" cy="1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99" y="382816"/>
            <a:ext cx="3521219" cy="5839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671" y="2663935"/>
            <a:ext cx="368289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43396" y="2182134"/>
            <a:ext cx="6130640" cy="708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74569" y="2890719"/>
            <a:ext cx="6629404" cy="1558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855" y="509721"/>
            <a:ext cx="2122261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1" y="135146"/>
            <a:ext cx="3121172" cy="2740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3" y="2875652"/>
            <a:ext cx="3121172" cy="2764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7574" y="5901581"/>
            <a:ext cx="253061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343" y="3086586"/>
            <a:ext cx="264296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63" y="3086586"/>
            <a:ext cx="253061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58" y="135146"/>
            <a:ext cx="3143206" cy="2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99" y="382816"/>
            <a:ext cx="3521219" cy="5839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2622372"/>
            <a:ext cx="431222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4769429" y="1236518"/>
            <a:ext cx="4571998" cy="1847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397" y="533575"/>
            <a:ext cx="4107688" cy="1015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অর্থকারী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22689"/>
            <a:ext cx="2906485" cy="23077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3" y="3044676"/>
            <a:ext cx="2828925" cy="24821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533575"/>
            <a:ext cx="3080658" cy="23553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60939" y="3080657"/>
            <a:ext cx="1368604" cy="725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4685" y="5671632"/>
            <a:ext cx="96771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9595" y="3080657"/>
            <a:ext cx="146357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26" y="3044676"/>
            <a:ext cx="2590800" cy="24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1" grpId="1" animBg="1"/>
      <p:bldP spid="14" grpId="1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7" y="396647"/>
            <a:ext cx="3374570" cy="2694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09" y="396647"/>
            <a:ext cx="3516087" cy="2558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4541" y="859969"/>
            <a:ext cx="351376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রপ্তানিকারি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5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80" y="2452864"/>
            <a:ext cx="3834251" cy="2573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2491" y="3224029"/>
            <a:ext cx="351376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3920" y="2993567"/>
            <a:ext cx="127710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8258" y="5197026"/>
            <a:ext cx="370347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থলে,বিভিন্ন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58" y="2626629"/>
            <a:ext cx="11016342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বেলীঃ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5444" y="1179274"/>
            <a:ext cx="414997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079" y="1415144"/>
            <a:ext cx="407712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079" y="3031513"/>
            <a:ext cx="417341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নম্বর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35" y="148216"/>
            <a:ext cx="4771441" cy="64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3045" y="400485"/>
            <a:ext cx="518745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281" y="2286002"/>
            <a:ext cx="7930034" cy="3477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Tx/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9978" y="1369712"/>
            <a:ext cx="653437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217" y="3113316"/>
            <a:ext cx="8397897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8" y="142874"/>
            <a:ext cx="5769428" cy="4342039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32972" y="4484913"/>
            <a:ext cx="5187457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077" y="429658"/>
            <a:ext cx="7772400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09" y="2586739"/>
            <a:ext cx="10295873" cy="3785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সারোল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en-US" sz="6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8465" y="414806"/>
            <a:ext cx="487026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42" y="1864741"/>
            <a:ext cx="11342915" cy="42473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endParaRPr lang="bn-BD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BD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অর্থনীতিঃকৃষিওশিল্প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পাঠঃপাট,চা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599" y="1290543"/>
            <a:ext cx="5474676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6554" y="2952717"/>
            <a:ext cx="10574767" cy="212365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১৫.৩.1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১৫.3.6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 jute fibre and jute products are Made video পাট এবং পাটজাত দ্রব্য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13" y="2657630"/>
            <a:ext cx="3197352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4" y="74121"/>
            <a:ext cx="3381375" cy="259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4" y="3491816"/>
            <a:ext cx="3458924" cy="2594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20" y="3531937"/>
            <a:ext cx="3381375" cy="2513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20" y="143681"/>
            <a:ext cx="3381375" cy="2513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889911" y="6149448"/>
            <a:ext cx="279881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904194" y="2756899"/>
            <a:ext cx="25628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H="1" flipV="1">
            <a:off x="8711890" y="6149447"/>
            <a:ext cx="262903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H="1" flipV="1">
            <a:off x="8711890" y="2721067"/>
            <a:ext cx="260551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994" y="966568"/>
            <a:ext cx="368289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3" y="112995"/>
            <a:ext cx="3834251" cy="2637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93" y="112995"/>
            <a:ext cx="3719951" cy="2786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9995" y="3166754"/>
            <a:ext cx="153866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333" y="5517046"/>
            <a:ext cx="529989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কারুশিল্প,ব্যাগ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4282" y="3297382"/>
            <a:ext cx="250749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পাপোষ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75" y="2899368"/>
            <a:ext cx="2586993" cy="2558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68" y="3198737"/>
            <a:ext cx="2616911" cy="20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36" y="519545"/>
            <a:ext cx="3521219" cy="5839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98" y="2659886"/>
            <a:ext cx="368289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4343396" y="3121551"/>
            <a:ext cx="4904509" cy="8268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43396" y="2776542"/>
            <a:ext cx="6130640" cy="5297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43396" y="3133490"/>
            <a:ext cx="4507671" cy="1809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43396" y="2939251"/>
            <a:ext cx="6130640" cy="643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575" y="2579424"/>
            <a:ext cx="319735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6" y="157320"/>
            <a:ext cx="3471100" cy="230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239378"/>
            <a:ext cx="3471100" cy="2293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2" y="3435502"/>
            <a:ext cx="3471100" cy="2360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20" y="3457524"/>
            <a:ext cx="3672446" cy="23608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643595" y="5807991"/>
            <a:ext cx="27848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প্যাকেটজাত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566" y="5949099"/>
            <a:ext cx="354433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482" y="2641275"/>
            <a:ext cx="259972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020" y="2579424"/>
            <a:ext cx="231828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210</Words>
  <Application>Microsoft Office PowerPoint</Application>
  <PresentationFormat>Widescreen</PresentationFormat>
  <Paragraphs>66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Jessore _ PTI</dc:creator>
  <cp:lastModifiedBy>DELL</cp:lastModifiedBy>
  <cp:revision>688</cp:revision>
  <dcterms:created xsi:type="dcterms:W3CDTF">2017-02-02T04:41:32Z</dcterms:created>
  <dcterms:modified xsi:type="dcterms:W3CDTF">2020-05-31T10:02:06Z</dcterms:modified>
</cp:coreProperties>
</file>