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716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467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07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9036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6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10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7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0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9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8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4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1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9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5C6D-7E50-4712-86B8-75CBDC93D13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4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665018" y="457200"/>
            <a:ext cx="7772400" cy="9144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মাল্টিমিডয়া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8600" y="1637280"/>
            <a:ext cx="8778240" cy="269875"/>
          </a:xfrm>
          <a:prstGeom prst="rect">
            <a:avLst/>
          </a:prstGeom>
          <a:gradFill flip="none" rotWithShape="1">
            <a:gsLst>
              <a:gs pos="3000">
                <a:schemeClr val="accent1">
                  <a:lumMod val="67000"/>
                </a:schemeClr>
              </a:gs>
              <a:gs pos="54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-1582421" y="1295400"/>
            <a:ext cx="1194093" cy="3436301"/>
            <a:chOff x="4150766" y="808037"/>
            <a:chExt cx="1194093" cy="3436301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6" name="Freeform 65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 rot="2696634">
              <a:off x="4150766" y="1769511"/>
              <a:ext cx="1085850" cy="1123950"/>
              <a:chOff x="4572000" y="1600200"/>
              <a:chExt cx="1085850" cy="1123950"/>
            </a:xfrm>
            <a:grpFill/>
          </p:grpSpPr>
          <p:sp>
            <p:nvSpPr>
              <p:cNvPr id="69" name="Oval 68"/>
              <p:cNvSpPr/>
              <p:nvPr/>
            </p:nvSpPr>
            <p:spPr>
              <a:xfrm>
                <a:off x="4572000" y="1600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  <a:reflection blurRad="6350" stA="50000" endA="300" endPos="55000" dir="5400000" sy="-100000" algn="bl" rotWithShape="0"/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ounded Rectangle 67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-2895600" y="1386454"/>
            <a:ext cx="1194093" cy="3436301"/>
            <a:chOff x="4150766" y="808037"/>
            <a:chExt cx="1194093" cy="3436301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77" name="Freeform 76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 rot="2696634">
              <a:off x="4150766" y="1769511"/>
              <a:ext cx="1085850" cy="1123950"/>
              <a:chOff x="4572000" y="1600200"/>
              <a:chExt cx="1085850" cy="1123950"/>
            </a:xfrm>
            <a:grpFill/>
          </p:grpSpPr>
          <p:sp>
            <p:nvSpPr>
              <p:cNvPr id="80" name="Oval 79"/>
              <p:cNvSpPr/>
              <p:nvPr/>
            </p:nvSpPr>
            <p:spPr>
              <a:xfrm>
                <a:off x="4572000" y="1600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Rounded Rectangle 78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-4267200" y="1396458"/>
            <a:ext cx="1194093" cy="3436301"/>
            <a:chOff x="4150766" y="808037"/>
            <a:chExt cx="1194093" cy="3436301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88" name="Freeform 87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 rot="2696634">
              <a:off x="4150766" y="1769511"/>
              <a:ext cx="1085850" cy="1123950"/>
              <a:chOff x="4572000" y="1600200"/>
              <a:chExt cx="1085850" cy="1123950"/>
            </a:xfrm>
            <a:solidFill>
              <a:srgbClr val="FF0000"/>
            </a:solidFill>
          </p:grpSpPr>
          <p:sp>
            <p:nvSpPr>
              <p:cNvPr id="91" name="Oval 90"/>
              <p:cNvSpPr/>
              <p:nvPr/>
            </p:nvSpPr>
            <p:spPr>
              <a:xfrm>
                <a:off x="4572000" y="1600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Rounded Rectangle 89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-5591311" y="1391207"/>
            <a:ext cx="1121497" cy="3436301"/>
            <a:chOff x="4223362" y="808037"/>
            <a:chExt cx="1121497" cy="3436301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9" name="Freeform 98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00" name="Group 99"/>
            <p:cNvGrpSpPr/>
            <p:nvPr/>
          </p:nvGrpSpPr>
          <p:grpSpPr>
            <a:xfrm rot="2696634">
              <a:off x="4223362" y="1739483"/>
              <a:ext cx="1025675" cy="1184007"/>
              <a:chOff x="4632175" y="1540143"/>
              <a:chExt cx="1025675" cy="1184007"/>
            </a:xfrm>
            <a:grpFill/>
          </p:grpSpPr>
          <p:sp>
            <p:nvSpPr>
              <p:cNvPr id="102" name="Oval 101"/>
              <p:cNvSpPr/>
              <p:nvPr/>
            </p:nvSpPr>
            <p:spPr>
              <a:xfrm>
                <a:off x="4632175" y="1540143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ounded Rectangle 100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-7162800" y="1371600"/>
            <a:ext cx="1194093" cy="3436301"/>
            <a:chOff x="4150766" y="808037"/>
            <a:chExt cx="1194093" cy="3436301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10" name="Freeform 109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1" name="Group 110"/>
            <p:cNvGrpSpPr/>
            <p:nvPr/>
          </p:nvGrpSpPr>
          <p:grpSpPr>
            <a:xfrm rot="2696634">
              <a:off x="4150766" y="1769511"/>
              <a:ext cx="1085850" cy="1123950"/>
              <a:chOff x="4572000" y="1600200"/>
              <a:chExt cx="1085850" cy="1123950"/>
            </a:xfrm>
            <a:grpFill/>
          </p:grpSpPr>
          <p:sp>
            <p:nvSpPr>
              <p:cNvPr id="113" name="Oval 112"/>
              <p:cNvSpPr/>
              <p:nvPr/>
            </p:nvSpPr>
            <p:spPr>
              <a:xfrm>
                <a:off x="4572000" y="1600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Rounded Rectangle 111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78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0.96459 -0.004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29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94618 -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0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0.94306 -0.0034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5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0.94722 -0.0071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61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95781 0.0104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82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2133600"/>
            <a:ext cx="7696200" cy="441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143000" indent="-1143000">
              <a:buAutoNum type="arabicPeriod"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1143000" indent="-1143000">
              <a:buAutoNum type="arabicPeriod"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সালোকসংশ্লেণ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পাতায়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Curved Down Ribbon 5"/>
          <p:cNvSpPr/>
          <p:nvPr/>
        </p:nvSpPr>
        <p:spPr>
          <a:xfrm>
            <a:off x="1828800" y="381000"/>
            <a:ext cx="5867400" cy="1066800"/>
          </a:xfrm>
          <a:prstGeom prst="ellipseRibbon">
            <a:avLst>
              <a:gd name="adj1" fmla="val 11394"/>
              <a:gd name="adj2" fmla="val 50000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685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8760"/>
            <a:ext cx="8492836" cy="6619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।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প্রত্যাশায়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মতো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বিদায়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971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2407674" y="381000"/>
            <a:ext cx="4343400" cy="9906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00600" y="1600200"/>
            <a:ext cx="3892680" cy="48768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6ষ্ঠ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সালাকসংশ্লেষণ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40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00/00/2020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9156" y="1600200"/>
            <a:ext cx="4267201" cy="4876800"/>
            <a:chOff x="457200" y="1600200"/>
            <a:chExt cx="4267201" cy="4876800"/>
          </a:xfrm>
        </p:grpSpPr>
        <p:sp>
          <p:nvSpPr>
            <p:cNvPr id="12" name="Rounded Rectangle 11"/>
            <p:cNvSpPr/>
            <p:nvPr/>
          </p:nvSpPr>
          <p:spPr>
            <a:xfrm>
              <a:off x="457200" y="1600200"/>
              <a:ext cx="4267201" cy="4876800"/>
            </a:xfrm>
            <a:prstGeom prst="roundRect">
              <a:avLst/>
            </a:prstGeom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endParaRPr lang="en-US" sz="3600" dirty="0">
                <a:solidFill>
                  <a:schemeClr val="tx1"/>
                </a:solidFill>
              </a:endParaRPr>
            </a:p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ফিরোজ</a:t>
              </a:r>
              <a:r>
                <a:rPr lang="en-US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মিয়া</a:t>
              </a:r>
              <a:endPara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রাধানগর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কালিকপুর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রাহমানিয়া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দাখিল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মাদরাসা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বাঞ্ছারামপুর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ব্রাহ্মণবাড়িয়া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নং-01768562871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E-mail: </a:t>
              </a:r>
              <a:r>
                <a:rPr lang="en-US" sz="16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mohammadferoz2014@gmail.com</a:t>
              </a:r>
            </a:p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 descr="E:\ENTERTAINMENT\feroz\3287 Feroz 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3380" y="1600200"/>
              <a:ext cx="1371600" cy="173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9763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116" y="381000"/>
            <a:ext cx="3739389" cy="685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84884" y="6273800"/>
            <a:ext cx="5013704" cy="495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644" y="1209040"/>
            <a:ext cx="4649352" cy="46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32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447800" y="1752600"/>
            <a:ext cx="6477000" cy="1055574"/>
          </a:xfrm>
          <a:prstGeom prst="roundRect">
            <a:avLst>
              <a:gd name="adj" fmla="val 28491"/>
            </a:avLst>
          </a:prstGeom>
          <a:solidFill>
            <a:schemeClr val="bg1"/>
          </a:solidFill>
          <a:ln w="19050" algn="ctr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85800" y="457200"/>
            <a:ext cx="8001000" cy="1055574"/>
          </a:xfrm>
          <a:prstGeom prst="roundRect">
            <a:avLst>
              <a:gd name="adj" fmla="val 28491"/>
            </a:avLst>
          </a:prstGeom>
          <a:solidFill>
            <a:schemeClr val="bg1"/>
          </a:solidFill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সালোকসংশ্লেষণ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1177636" y="3053612"/>
            <a:ext cx="6768935" cy="3651987"/>
          </a:xfrm>
          <a:prstGeom prst="roundRect">
            <a:avLst>
              <a:gd name="adj" fmla="val 28491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সালোকসংশ্লেষণের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জীবজগতের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নির্ভরশীলতা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প্রস্তুতে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উপলদ্ধি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সংবেদনশীল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285750" indent="-285750" algn="ctr">
              <a:buFont typeface="Wingdings" pitchFamily="2" charset="2"/>
              <a:buChar char="Ø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7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78971" y="420188"/>
            <a:ext cx="8492836" cy="62854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সালোকসংশ্লেষণ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বায়ুমন্ডলের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পত্ররন্ধ্রের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সূর্যালোকের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উপস্থিতিতে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ক্লোরোফিলের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সহায়তায়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শোষিত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কার্বণ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অক্সাইডের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বিক্রয়া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গ্লুকোজ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গ্লুকোজ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প্রকৃতিতে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3574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838200" y="467361"/>
            <a:ext cx="7776522" cy="1742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সালোকসংশ্লেষনের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সামগ্রিক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প্রক্রিয়াটি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নিম্বরূপঃ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7200" y="2933696"/>
            <a:ext cx="8200155" cy="952508"/>
            <a:chOff x="457200" y="3352800"/>
            <a:chExt cx="8200155" cy="952508"/>
          </a:xfrm>
        </p:grpSpPr>
        <p:sp>
          <p:nvSpPr>
            <p:cNvPr id="26" name="Rectangle 25"/>
            <p:cNvSpPr/>
            <p:nvPr/>
          </p:nvSpPr>
          <p:spPr>
            <a:xfrm>
              <a:off x="457200" y="3746646"/>
              <a:ext cx="2743200" cy="4371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কার্বন-ডাই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অক্সাইড+পানি</a:t>
              </a:r>
              <a:endParaRPr lang="en-US" sz="24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605888" y="3352800"/>
              <a:ext cx="5051467" cy="952508"/>
              <a:chOff x="3541484" y="3352800"/>
              <a:chExt cx="5051467" cy="95250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541484" y="3352800"/>
                <a:ext cx="1769835" cy="952508"/>
                <a:chOff x="3352800" y="3505192"/>
                <a:chExt cx="1769835" cy="952508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3352800" y="4191000"/>
                  <a:ext cx="1465035" cy="2667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ক্লোরোফিল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3352800" y="3505192"/>
                  <a:ext cx="1769835" cy="533404"/>
                  <a:chOff x="3352800" y="3846328"/>
                  <a:chExt cx="1769835" cy="268472"/>
                </a:xfrm>
              </p:grpSpPr>
              <p:sp>
                <p:nvSpPr>
                  <p:cNvPr id="18" name="Rectangle 17"/>
                  <p:cNvSpPr/>
                  <p:nvPr/>
                </p:nvSpPr>
                <p:spPr>
                  <a:xfrm>
                    <a:off x="3428999" y="3846328"/>
                    <a:ext cx="1416133" cy="192270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r>
                      <a:rPr lang="en-US" dirty="0" err="1" smtClean="0">
                        <a:solidFill>
                          <a:schemeClr val="tx1"/>
                        </a:solidFill>
                      </a:rPr>
                      <a:t>আলো</a:t>
                    </a:r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22" name="Straight Arrow Connector 21"/>
                  <p:cNvCxnSpPr/>
                  <p:nvPr/>
                </p:nvCxnSpPr>
                <p:spPr>
                  <a:xfrm>
                    <a:off x="3352800" y="4114800"/>
                    <a:ext cx="1769835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7" name="Rectangle 26"/>
              <p:cNvSpPr/>
              <p:nvPr/>
            </p:nvSpPr>
            <p:spPr>
              <a:xfrm>
                <a:off x="5515429" y="3667628"/>
                <a:ext cx="3077522" cy="4371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গ্লুকোজ+অক্সিজেন+পানি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654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94" y="467361"/>
            <a:ext cx="8096528" cy="7518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সালোকসংশ্লেষণের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জীবজগতের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নির্ভরশীলতা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18194" y="3467100"/>
            <a:ext cx="7776522" cy="327660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জীবজগতের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সালোকসংশ্লেষণের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হোক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হোক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উভয়ের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কর্মচাঞ্চল্যের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খাদ্য।খাদ্যর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শ্বসনের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নিবিড়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শ্বসনের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সর্বরাহকারী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শ্বসন্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প্রক্রিয়াটির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নির্ভরশীলতা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49680"/>
            <a:ext cx="4191000" cy="206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3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077200" cy="4409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প্রস্তুতে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সালোকসংশ্লেণষণ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প্রক্রিয়াটি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সভ্যতা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নিঃশেষে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ধ্বংস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আমাদেকে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উদ্ধিদের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সংবেদনশীল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‍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রক্ষায়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107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391160"/>
            <a:ext cx="5943600" cy="828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295400"/>
            <a:ext cx="8229599" cy="449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সালোকসংশ্লেষণ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সূর্যালোক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সালোকসংশ্লেষণের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marL="571500" indent="-571500">
              <a:buAutoNum type="romanL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	(ii)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(iii)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আলো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কোনটি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iওi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(খ)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(ঘ)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iiও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87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318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Aharoni</vt:lpstr>
      <vt:lpstr>Arial</vt:lpstr>
      <vt:lpstr>NikoshBAN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নিচের চিত্রটি লক্ষ কর।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Kabir</dc:creator>
  <cp:lastModifiedBy>Kabir</cp:lastModifiedBy>
  <cp:revision>68</cp:revision>
  <dcterms:created xsi:type="dcterms:W3CDTF">2020-02-29T02:09:32Z</dcterms:created>
  <dcterms:modified xsi:type="dcterms:W3CDTF">2020-04-29T06:54:35Z</dcterms:modified>
</cp:coreProperties>
</file>