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872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"/>
            <a:lum/>
          </a:blip>
          <a:srcRect/>
          <a:stretch>
            <a:fillRect l="-1000" r="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5336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L-Shape 10"/>
          <p:cNvSpPr/>
          <p:nvPr userDrawn="1"/>
        </p:nvSpPr>
        <p:spPr>
          <a:xfrm rot="5400000">
            <a:off x="0" y="0"/>
            <a:ext cx="1143000" cy="1143000"/>
          </a:xfrm>
          <a:prstGeom prst="corner">
            <a:avLst>
              <a:gd name="adj1" fmla="val 32089"/>
              <a:gd name="adj2" fmla="val 3328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-Shape 11"/>
          <p:cNvSpPr/>
          <p:nvPr userDrawn="1"/>
        </p:nvSpPr>
        <p:spPr>
          <a:xfrm rot="10800000">
            <a:off x="8001000" y="0"/>
            <a:ext cx="1143000" cy="1143000"/>
          </a:xfrm>
          <a:prstGeom prst="corner">
            <a:avLst>
              <a:gd name="adj1" fmla="val 32089"/>
              <a:gd name="adj2" fmla="val 3328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-Shape 12"/>
          <p:cNvSpPr/>
          <p:nvPr userDrawn="1"/>
        </p:nvSpPr>
        <p:spPr>
          <a:xfrm rot="16200000">
            <a:off x="8001000" y="5715000"/>
            <a:ext cx="1143000" cy="1143000"/>
          </a:xfrm>
          <a:prstGeom prst="corner">
            <a:avLst>
              <a:gd name="adj1" fmla="val 32089"/>
              <a:gd name="adj2" fmla="val 3328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-Shape 13"/>
          <p:cNvSpPr/>
          <p:nvPr userDrawn="1"/>
        </p:nvSpPr>
        <p:spPr>
          <a:xfrm>
            <a:off x="0" y="5715000"/>
            <a:ext cx="1143000" cy="1143000"/>
          </a:xfrm>
          <a:prstGeom prst="corner">
            <a:avLst>
              <a:gd name="adj1" fmla="val 32089"/>
              <a:gd name="adj2" fmla="val 3328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600200"/>
            <a:ext cx="4953000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135485" y="457200"/>
            <a:ext cx="2884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WELCOME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38200" y="533400"/>
            <a:ext cx="7239000" cy="914400"/>
          </a:xfrm>
          <a:prstGeom prst="ellipse">
            <a:avLst/>
          </a:prstGeom>
          <a:ln w="7620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New Words Meanings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752600"/>
            <a:ext cx="3116384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343400"/>
            <a:ext cx="3164504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219200" y="2477869"/>
            <a:ext cx="2623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Hare : Rabbit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089308" y="5039380"/>
            <a:ext cx="2492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Tortoise : Turtle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838200" y="533400"/>
            <a:ext cx="7239000" cy="914400"/>
          </a:xfrm>
          <a:prstGeom prst="ellipse">
            <a:avLst/>
          </a:prstGeom>
          <a:ln w="7620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New Words Meanings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4191000"/>
            <a:ext cx="3429000" cy="1927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57200" y="4953000"/>
            <a:ext cx="2916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Began: Started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52600"/>
            <a:ext cx="3414184" cy="2133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38200" y="2438400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Finish : End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838200" y="533400"/>
            <a:ext cx="7239000" cy="914400"/>
          </a:xfrm>
          <a:prstGeom prst="ellipse">
            <a:avLst/>
          </a:prstGeom>
          <a:ln w="7620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New Words Meanings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676400"/>
            <a:ext cx="3429000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143000" y="2590800"/>
            <a:ext cx="2258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Start : Begin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6363" y="4038600"/>
            <a:ext cx="3424237" cy="22797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57200" y="5257800"/>
            <a:ext cx="45304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Animals : Beast, Creature.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828800"/>
            <a:ext cx="5566272" cy="41250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Flowchart: Process 8"/>
          <p:cNvSpPr/>
          <p:nvPr/>
        </p:nvSpPr>
        <p:spPr>
          <a:xfrm>
            <a:off x="304800" y="381000"/>
            <a:ext cx="8534400" cy="1066800"/>
          </a:xfrm>
          <a:prstGeom prst="flowChart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Listen to the text with me and put your finger under the line.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09600"/>
            <a:ext cx="621723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81001" y="3166170"/>
            <a:ext cx="830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One day, a hare was walking in the forest when he saw 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tortoise.The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hare was the fastest animal in the forest . The tortoise was the slowest animal in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forest.The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hare called out, “Hurry up ! You are so slow ! Can’t you walk faster ? Can’t  you run?” 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tortoise felt angry and said to the hare , “Why don’t we have 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race?May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be I can win!”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838200"/>
            <a:ext cx="5898583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57200" y="43434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hare laughed and laughed .“Sure! I will win ” the hare said. They agreed to start next to a big tree and finish at the river.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Then they called their friends to watch . The hare stood beside the tortoise and the race began.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828800"/>
            <a:ext cx="5257800" cy="38964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676400" y="7620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Now read loudly after me.</a:t>
            </a:r>
            <a:endParaRPr lang="en-US" sz="36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286000"/>
            <a:ext cx="6104868" cy="36207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Frame 2"/>
          <p:cNvSpPr/>
          <p:nvPr/>
        </p:nvSpPr>
        <p:spPr>
          <a:xfrm>
            <a:off x="457200" y="381000"/>
            <a:ext cx="8229600" cy="990600"/>
          </a:xfrm>
          <a:prstGeom prst="fram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Now read the text in groups.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09750"/>
            <a:ext cx="5410200" cy="4057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Frame 2"/>
          <p:cNvSpPr/>
          <p:nvPr/>
        </p:nvSpPr>
        <p:spPr>
          <a:xfrm>
            <a:off x="533400" y="381000"/>
            <a:ext cx="8077200" cy="990600"/>
          </a:xfrm>
          <a:prstGeom prst="fram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 student will be selected from every group to present their group work.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828800"/>
            <a:ext cx="5334000" cy="39992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Frame 2"/>
          <p:cNvSpPr/>
          <p:nvPr/>
        </p:nvSpPr>
        <p:spPr>
          <a:xfrm>
            <a:off x="457200" y="381000"/>
            <a:ext cx="8229600" cy="990600"/>
          </a:xfrm>
          <a:prstGeom prst="fram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Pairwork</a:t>
            </a:r>
            <a:r>
              <a:rPr lang="en-US" sz="4000" dirty="0" smtClean="0">
                <a:solidFill>
                  <a:schemeClr val="tx1"/>
                </a:solidFill>
              </a:rPr>
              <a:t>.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828800" y="533400"/>
            <a:ext cx="5562600" cy="5504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F:\DSC_0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2971800" cy="27828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381000" y="4655707"/>
            <a:ext cx="4267200" cy="1745093"/>
          </a:xfrm>
          <a:prstGeom prst="rect">
            <a:avLst/>
          </a:prstGeom>
        </p:spPr>
        <p:txBody>
          <a:bodyPr wrap="square" lIns="82296" tIns="41148" rIns="82296" bIns="41148">
            <a:spAutoFit/>
          </a:bodyPr>
          <a:lstStyle/>
          <a:p>
            <a:pPr algn="ctr"/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Suranjit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Talukder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( BA, B-Ed; MSS, M-Ed; C-in-Ed  )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Assistant teacher                    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Voishber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Govt. Primary School.  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Sunamgonj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Sadar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Sunamgonj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371600"/>
            <a:ext cx="2489887" cy="29718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1219200"/>
            <a:ext cx="944400" cy="5562600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5257800" y="4800600"/>
            <a:ext cx="3505200" cy="1676400"/>
          </a:xfrm>
          <a:prstGeom prst="frame">
            <a:avLst>
              <a:gd name="adj1" fmla="val 2762"/>
            </a:avLst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Class: Five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Subject: English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Unit:14 ,Lesson: 1 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Date: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Time:40 Minutes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006019"/>
            <a:ext cx="746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Pairwork</a:t>
            </a:r>
            <a:endParaRPr lang="en-US" sz="36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Ask and answer.</a:t>
            </a:r>
            <a:endParaRPr lang="en-US" sz="36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1.Who was the fastest animal in the forest?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2.Who was the slowest animal in the forest?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3.Why do you think the tortoise want to have a race with the hare?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4.Where did they start the race from?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Where did they finish?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685800"/>
            <a:ext cx="7467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INDIVISUAL WORK</a:t>
            </a:r>
          </a:p>
          <a:p>
            <a:pPr algn="ctr"/>
            <a:r>
              <a:rPr lang="en-US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Write</a:t>
            </a:r>
            <a:r>
              <a:rPr lang="en-US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True or False</a:t>
            </a:r>
          </a:p>
          <a:p>
            <a:pPr algn="ctr"/>
            <a:endParaRPr lang="en-US" sz="36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1.The tortoise was the fastest animal in the forest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2.The hare was the slowest animal in the forest.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3.The tortoise felt angry 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4.They agreed to swim in the river.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Then they called their friends to watch their race’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435114"/>
            <a:ext cx="3285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u="sng" dirty="0" smtClean="0"/>
              <a:t>Homework</a:t>
            </a:r>
            <a:endParaRPr lang="en-US" sz="4000" u="sng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752600"/>
            <a:ext cx="5136829" cy="32014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62000" y="5181600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Write 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meanings of the following words and then make sentences by using them.</a:t>
            </a: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Hare,Tortoise,Forest,Animal,Race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199" y="1371600"/>
            <a:ext cx="5278159" cy="3962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52600" y="609600"/>
            <a:ext cx="62484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CREATING EMOTION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582" y="1457980"/>
            <a:ext cx="3823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Good morning , students.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2296180"/>
            <a:ext cx="3789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Good  morning , teacher.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087346" y="3439180"/>
            <a:ext cx="2189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are you?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661962" y="3515380"/>
            <a:ext cx="2424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Fine . And you?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1" y="442978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I’m also fine. Do you want to enjoy sing a song?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075699" y="5648980"/>
            <a:ext cx="2867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Let’s sing a song …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685800" y="609600"/>
            <a:ext cx="7620000" cy="1295400"/>
          </a:xfrm>
          <a:prstGeom prst="flowChartAlternate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Today’s topic is ……..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362200"/>
            <a:ext cx="5638800" cy="3217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38200" y="533400"/>
            <a:ext cx="7239000" cy="914400"/>
          </a:xfrm>
          <a:prstGeom prst="ellipse">
            <a:avLst/>
          </a:prstGeom>
          <a:ln w="7620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76400"/>
            <a:ext cx="5699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to………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1" y="25146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enjoy and understand simple stories.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24681" y="3429000"/>
            <a:ext cx="7300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say words, phrases and sentences with proper sounds, stress and intonation.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4495800"/>
            <a:ext cx="79097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To read silently with understanding simple sentences , paragraphs and other texts.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685800" y="2667000"/>
            <a:ext cx="152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85800" y="3581400"/>
            <a:ext cx="152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09600" y="4648200"/>
            <a:ext cx="152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8200" y="5569803"/>
            <a:ext cx="7909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make sentences using words and phrases.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609600" y="5715000"/>
            <a:ext cx="152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38200" y="533400"/>
            <a:ext cx="7239000" cy="914400"/>
          </a:xfrm>
          <a:prstGeom prst="ellipse">
            <a:avLst/>
          </a:prstGeom>
          <a:ln w="7620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Please think about the picture and discuss in pair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981200"/>
            <a:ext cx="5334000" cy="3135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209830" y="5344180"/>
            <a:ext cx="4724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do you see in the picture?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5877580"/>
            <a:ext cx="4575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hare is teasing the tortoise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38200" y="533400"/>
            <a:ext cx="7239000" cy="914400"/>
          </a:xfrm>
          <a:prstGeom prst="ellipse">
            <a:avLst/>
          </a:prstGeom>
          <a:ln w="7620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Please think about the picture and discuss in pair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30" y="5420380"/>
            <a:ext cx="4724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do you see in the picture?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877580"/>
            <a:ext cx="7930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Hare and the Tortoise are ready to start their race.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828800"/>
            <a:ext cx="6248400" cy="3471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38200" y="533400"/>
            <a:ext cx="7239000" cy="914400"/>
          </a:xfrm>
          <a:prstGeom prst="ellipse">
            <a:avLst/>
          </a:prstGeom>
          <a:ln w="7620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Please think about the picture and discuss in pair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828800"/>
            <a:ext cx="5161260" cy="3124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209830" y="4953000"/>
            <a:ext cx="4724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do you see in the picture?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1" y="54864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race has been starting between the hare and 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tortoise and others are enjoying 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550</Words>
  <Application>Microsoft Office PowerPoint</Application>
  <PresentationFormat>On-screen Show (4:3)</PresentationFormat>
  <Paragraphs>74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This</dc:creator>
  <cp:lastModifiedBy>This</cp:lastModifiedBy>
  <cp:revision>79</cp:revision>
  <dcterms:created xsi:type="dcterms:W3CDTF">2006-08-16T00:00:00Z</dcterms:created>
  <dcterms:modified xsi:type="dcterms:W3CDTF">2020-04-21T15:03:54Z</dcterms:modified>
</cp:coreProperties>
</file>