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9" r:id="rId3"/>
    <p:sldId id="258" r:id="rId4"/>
    <p:sldId id="260" r:id="rId5"/>
    <p:sldId id="270" r:id="rId6"/>
    <p:sldId id="277" r:id="rId7"/>
    <p:sldId id="278" r:id="rId8"/>
    <p:sldId id="279" r:id="rId9"/>
    <p:sldId id="280" r:id="rId10"/>
    <p:sldId id="282" r:id="rId11"/>
    <p:sldId id="283" r:id="rId12"/>
    <p:sldId id="284" r:id="rId13"/>
    <p:sldId id="281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B5B46-4D24-4B29-A327-F6C6AFADBDF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F8E702-155A-48B8-B2B4-E66BAA9EA98B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ব্যবসায়ের</a:t>
          </a:r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ধরণ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64520C4-16EF-416A-8C46-C816F35735EA}" type="parTrans" cxnId="{BE5C7E25-0A13-4D85-BAB6-9E58000151AB}">
      <dgm:prSet/>
      <dgm:spPr/>
      <dgm:t>
        <a:bodyPr/>
        <a:lstStyle/>
        <a:p>
          <a:endParaRPr lang="en-US"/>
        </a:p>
      </dgm:t>
    </dgm:pt>
    <dgm:pt modelId="{8A675F07-6C37-4167-AFCE-CBD8B0345978}" type="sibTrans" cxnId="{BE5C7E25-0A13-4D85-BAB6-9E58000151AB}">
      <dgm:prSet/>
      <dgm:spPr/>
      <dgm:t>
        <a:bodyPr/>
        <a:lstStyle/>
        <a:p>
          <a:endParaRPr lang="en-US"/>
        </a:p>
      </dgm:t>
    </dgm:pt>
    <dgm:pt modelId="{0ACF0AFE-EAF0-4F54-874F-39FCB20A0150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এক</a:t>
          </a:r>
          <a:r>
            <a:rPr lang="en-US" sz="24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মালিকানা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D9040069-3282-46B0-A0BF-99BF0F431108}" type="parTrans" cxnId="{8C7EDD85-EE34-4620-AE8E-CEE884B02B99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1981BB3F-4A22-4194-968E-23DB18EC9D5B}" type="sibTrans" cxnId="{8C7EDD85-EE34-4620-AE8E-CEE884B02B99}">
      <dgm:prSet/>
      <dgm:spPr/>
      <dgm:t>
        <a:bodyPr/>
        <a:lstStyle/>
        <a:p>
          <a:endParaRPr lang="en-US"/>
        </a:p>
      </dgm:t>
    </dgm:pt>
    <dgm:pt modelId="{425FBF74-8E59-4CC2-B540-53B61998C7FD}">
      <dgm:prSet custT="1"/>
      <dgm:spPr/>
      <dgm:t>
        <a:bodyPr/>
        <a:lstStyle/>
        <a:p>
          <a:r>
            <a:rPr lang="en-US" sz="2400" b="1" dirty="0" err="1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যৌথমূলধনী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7754173-5F0B-4ABC-AB81-008717E1F640}" type="parTrans" cxnId="{ABD94FA2-EA99-4107-AAD7-1FEAAEF5F9C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929FC0BA-1047-417E-AEC0-58B7B7B07060}" type="sibTrans" cxnId="{ABD94FA2-EA99-4107-AAD7-1FEAAEF5F9C5}">
      <dgm:prSet/>
      <dgm:spPr/>
      <dgm:t>
        <a:bodyPr/>
        <a:lstStyle/>
        <a:p>
          <a:endParaRPr lang="en-US"/>
        </a:p>
      </dgm:t>
    </dgm:pt>
    <dgm:pt modelId="{B349E8AB-369C-4BD7-AA63-450A26B7A4A8}">
      <dgm:prSet phldrT="[Text]" custT="1"/>
      <dgm:spPr/>
      <dgm:t>
        <a:bodyPr/>
        <a:lstStyle/>
        <a:p>
          <a:r>
            <a:rPr lang="en-US" sz="2400" b="1" dirty="0" err="1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অংশিদারী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0675516F-D6E0-4F2A-BD21-5837231A796B}" type="sibTrans" cxnId="{2CD8429B-B361-415F-A824-51958F52DB1C}">
      <dgm:prSet/>
      <dgm:spPr/>
      <dgm:t>
        <a:bodyPr/>
        <a:lstStyle/>
        <a:p>
          <a:endParaRPr lang="en-US"/>
        </a:p>
      </dgm:t>
    </dgm:pt>
    <dgm:pt modelId="{35BEF3D8-DAD1-4654-BF54-70C851733FA9}" type="parTrans" cxnId="{2CD8429B-B361-415F-A824-51958F52DB1C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EB3C91A1-5BD6-4148-869D-E2A4DE84C3A8}">
      <dgm:prSet custT="1"/>
      <dgm:spPr/>
      <dgm:t>
        <a:bodyPr/>
        <a:lstStyle/>
        <a:p>
          <a:pPr algn="l"/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১.সাধারন </a:t>
          </a:r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শেয়ার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algn="l"/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২.অগ্রাধিকার </a:t>
          </a:r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শেয়ার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algn="l"/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৩.ট্রেজারি </a:t>
          </a:r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স্টক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algn="l"/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৪. </a:t>
          </a:r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সংরক্ষিত</a:t>
          </a:r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মূনাফা</a:t>
          </a:r>
          <a:endParaRPr lang="en-US" sz="2400" b="1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  <a:p>
          <a:pPr algn="l"/>
          <a:r>
            <a: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৫.লভ্যাংশ</a:t>
          </a:r>
        </a:p>
      </dgm:t>
    </dgm:pt>
    <dgm:pt modelId="{A129D6C1-3992-4549-9708-5186770412AC}" type="parTrans" cxnId="{30C12082-F030-4C92-B19B-450200C25145}">
      <dgm:prSet/>
      <dgm:spPr/>
      <dgm:t>
        <a:bodyPr/>
        <a:lstStyle/>
        <a:p>
          <a:endParaRPr lang="en-US" sz="2400" b="1">
            <a:latin typeface="NikoshBAN" pitchFamily="2" charset="0"/>
            <a:cs typeface="NikoshBAN" pitchFamily="2" charset="0"/>
          </a:endParaRPr>
        </a:p>
      </dgm:t>
    </dgm:pt>
    <dgm:pt modelId="{37BEA7A5-D161-4973-AA0D-B87E1D6D618A}" type="sibTrans" cxnId="{30C12082-F030-4C92-B19B-450200C25145}">
      <dgm:prSet/>
      <dgm:spPr/>
      <dgm:t>
        <a:bodyPr/>
        <a:lstStyle/>
        <a:p>
          <a:endParaRPr lang="en-US"/>
        </a:p>
      </dgm:t>
    </dgm:pt>
    <dgm:pt modelId="{024AF9D6-4776-4A4A-9930-C6EAA0CA179A}" type="pres">
      <dgm:prSet presAssocID="{5B7B5B46-4D24-4B29-A327-F6C6AFADBD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162BA2-3612-4FB3-BF59-816AD6F1E315}" type="pres">
      <dgm:prSet presAssocID="{B9F8E702-155A-48B8-B2B4-E66BAA9EA98B}" presName="hierRoot1" presStyleCnt="0"/>
      <dgm:spPr/>
    </dgm:pt>
    <dgm:pt modelId="{78315959-BA5E-4B9C-A865-79451456406B}" type="pres">
      <dgm:prSet presAssocID="{B9F8E702-155A-48B8-B2B4-E66BAA9EA98B}" presName="composite" presStyleCnt="0"/>
      <dgm:spPr/>
    </dgm:pt>
    <dgm:pt modelId="{0967F9CE-7B38-49BF-8185-4D56F981EA19}" type="pres">
      <dgm:prSet presAssocID="{B9F8E702-155A-48B8-B2B4-E66BAA9EA98B}" presName="background" presStyleLbl="node0" presStyleIdx="0" presStyleCnt="1"/>
      <dgm:spPr/>
    </dgm:pt>
    <dgm:pt modelId="{8D07A443-9027-4C8B-8422-8E461C844700}" type="pres">
      <dgm:prSet presAssocID="{B9F8E702-155A-48B8-B2B4-E66BAA9EA98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D15B3C-5AA0-4B29-A6A5-BE1F3C0F0F20}" type="pres">
      <dgm:prSet presAssocID="{B9F8E702-155A-48B8-B2B4-E66BAA9EA98B}" presName="hierChild2" presStyleCnt="0"/>
      <dgm:spPr/>
    </dgm:pt>
    <dgm:pt modelId="{BDDB89D8-0FD7-420C-AF35-40A38AA96B88}" type="pres">
      <dgm:prSet presAssocID="{D9040069-3282-46B0-A0BF-99BF0F43110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31AE6598-661E-4C11-B716-E1B77BC51B0B}" type="pres">
      <dgm:prSet presAssocID="{0ACF0AFE-EAF0-4F54-874F-39FCB20A0150}" presName="hierRoot2" presStyleCnt="0"/>
      <dgm:spPr/>
    </dgm:pt>
    <dgm:pt modelId="{983FA351-DF21-4DF4-822B-B50D94E7FC5D}" type="pres">
      <dgm:prSet presAssocID="{0ACF0AFE-EAF0-4F54-874F-39FCB20A0150}" presName="composite2" presStyleCnt="0"/>
      <dgm:spPr/>
    </dgm:pt>
    <dgm:pt modelId="{2F1B673F-4C8E-4247-B157-5F0B8CE8BC7A}" type="pres">
      <dgm:prSet presAssocID="{0ACF0AFE-EAF0-4F54-874F-39FCB20A0150}" presName="background2" presStyleLbl="node2" presStyleIdx="0" presStyleCnt="3"/>
      <dgm:spPr/>
    </dgm:pt>
    <dgm:pt modelId="{F021290E-980D-4BEF-A369-053C40143706}" type="pres">
      <dgm:prSet presAssocID="{0ACF0AFE-EAF0-4F54-874F-39FCB20A0150}" presName="text2" presStyleLbl="fgAcc2" presStyleIdx="0" presStyleCnt="3" custScaleY="60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4FD50A-86C7-4672-BDF9-56DF715FE26B}" type="pres">
      <dgm:prSet presAssocID="{0ACF0AFE-EAF0-4F54-874F-39FCB20A0150}" presName="hierChild3" presStyleCnt="0"/>
      <dgm:spPr/>
    </dgm:pt>
    <dgm:pt modelId="{1103B4F6-01B6-458D-BB62-DA14837CD3BB}" type="pres">
      <dgm:prSet presAssocID="{35BEF3D8-DAD1-4654-BF54-70C851733FA9}" presName="Name10" presStyleLbl="parChTrans1D2" presStyleIdx="1" presStyleCnt="3"/>
      <dgm:spPr/>
      <dgm:t>
        <a:bodyPr/>
        <a:lstStyle/>
        <a:p>
          <a:endParaRPr lang="en-US"/>
        </a:p>
      </dgm:t>
    </dgm:pt>
    <dgm:pt modelId="{BE085C8F-DAC3-4F4F-BF99-EEE21549EE51}" type="pres">
      <dgm:prSet presAssocID="{B349E8AB-369C-4BD7-AA63-450A26B7A4A8}" presName="hierRoot2" presStyleCnt="0"/>
      <dgm:spPr/>
    </dgm:pt>
    <dgm:pt modelId="{1F83F588-BDB8-4E1F-A5C2-508D11173E20}" type="pres">
      <dgm:prSet presAssocID="{B349E8AB-369C-4BD7-AA63-450A26B7A4A8}" presName="composite2" presStyleCnt="0"/>
      <dgm:spPr/>
    </dgm:pt>
    <dgm:pt modelId="{3C091FC3-6134-4952-8A06-313F3848F11E}" type="pres">
      <dgm:prSet presAssocID="{B349E8AB-369C-4BD7-AA63-450A26B7A4A8}" presName="background2" presStyleLbl="node2" presStyleIdx="1" presStyleCnt="3"/>
      <dgm:spPr/>
    </dgm:pt>
    <dgm:pt modelId="{B9C51076-B5DE-4D94-BC74-F9BB8BE4BA49}" type="pres">
      <dgm:prSet presAssocID="{B349E8AB-369C-4BD7-AA63-450A26B7A4A8}" presName="text2" presStyleLbl="fgAcc2" presStyleIdx="1" presStyleCnt="3" custScaleY="60344" custLinFactNeighborX="-4429" custLinFactNeighborY="-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84E5A-3EF3-47BA-9F91-D859B9B7BDA8}" type="pres">
      <dgm:prSet presAssocID="{B349E8AB-369C-4BD7-AA63-450A26B7A4A8}" presName="hierChild3" presStyleCnt="0"/>
      <dgm:spPr/>
    </dgm:pt>
    <dgm:pt modelId="{C9AC13CE-1667-4AF4-8252-570CED6CA73C}" type="pres">
      <dgm:prSet presAssocID="{67754173-5F0B-4ABC-AB81-008717E1F64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B1045D5-D544-4279-807C-CE393ED5BFF4}" type="pres">
      <dgm:prSet presAssocID="{425FBF74-8E59-4CC2-B540-53B61998C7FD}" presName="hierRoot2" presStyleCnt="0"/>
      <dgm:spPr/>
    </dgm:pt>
    <dgm:pt modelId="{705C5E46-5201-4EAB-8CAD-25652413E617}" type="pres">
      <dgm:prSet presAssocID="{425FBF74-8E59-4CC2-B540-53B61998C7FD}" presName="composite2" presStyleCnt="0"/>
      <dgm:spPr/>
    </dgm:pt>
    <dgm:pt modelId="{D7246A81-03E6-4050-B3DF-E32269D94BDC}" type="pres">
      <dgm:prSet presAssocID="{425FBF74-8E59-4CC2-B540-53B61998C7FD}" presName="background2" presStyleLbl="node2" presStyleIdx="2" presStyleCnt="3"/>
      <dgm:spPr/>
    </dgm:pt>
    <dgm:pt modelId="{D20E7A8B-C23B-4549-8DAD-7F4EA525FFD5}" type="pres">
      <dgm:prSet presAssocID="{425FBF74-8E59-4CC2-B540-53B61998C7FD}" presName="text2" presStyleLbl="fgAcc2" presStyleIdx="2" presStyleCnt="3" custScaleY="60344" custLinFactNeighborX="-4429" custLinFactNeighborY="-27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FFFA9-4251-4398-B56E-196986DE0459}" type="pres">
      <dgm:prSet presAssocID="{425FBF74-8E59-4CC2-B540-53B61998C7FD}" presName="hierChild3" presStyleCnt="0"/>
      <dgm:spPr/>
    </dgm:pt>
    <dgm:pt modelId="{8E986591-D821-4E55-A0D4-0C71A62862C0}" type="pres">
      <dgm:prSet presAssocID="{A129D6C1-3992-4549-9708-5186770412AC}" presName="Name17" presStyleLbl="parChTrans1D3" presStyleIdx="0" presStyleCnt="1"/>
      <dgm:spPr/>
      <dgm:t>
        <a:bodyPr/>
        <a:lstStyle/>
        <a:p>
          <a:endParaRPr lang="en-US"/>
        </a:p>
      </dgm:t>
    </dgm:pt>
    <dgm:pt modelId="{1C15A538-562A-4FD6-BE5F-F66B8C2D48CD}" type="pres">
      <dgm:prSet presAssocID="{EB3C91A1-5BD6-4148-869D-E2A4DE84C3A8}" presName="hierRoot3" presStyleCnt="0"/>
      <dgm:spPr/>
    </dgm:pt>
    <dgm:pt modelId="{3058E172-9F59-427E-94B1-D820B13393C0}" type="pres">
      <dgm:prSet presAssocID="{EB3C91A1-5BD6-4148-869D-E2A4DE84C3A8}" presName="composite3" presStyleCnt="0"/>
      <dgm:spPr/>
    </dgm:pt>
    <dgm:pt modelId="{723BF5F2-6C5A-4512-AB52-012F0D2DC76F}" type="pres">
      <dgm:prSet presAssocID="{EB3C91A1-5BD6-4148-869D-E2A4DE84C3A8}" presName="background3" presStyleLbl="node3" presStyleIdx="0" presStyleCnt="1"/>
      <dgm:spPr/>
    </dgm:pt>
    <dgm:pt modelId="{F4AAE894-9DFE-42EC-B5C8-393F911C4154}" type="pres">
      <dgm:prSet presAssocID="{EB3C91A1-5BD6-4148-869D-E2A4DE84C3A8}" presName="text3" presStyleLbl="fgAcc3" presStyleIdx="0" presStyleCnt="1" custScaleY="145996" custLinFactNeighborX="-5983" custLinFactNeighborY="-20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8DB2AB-AE8E-4F85-BA2A-1D1F85C9F3F1}" type="pres">
      <dgm:prSet presAssocID="{EB3C91A1-5BD6-4148-869D-E2A4DE84C3A8}" presName="hierChild4" presStyleCnt="0"/>
      <dgm:spPr/>
    </dgm:pt>
  </dgm:ptLst>
  <dgm:cxnLst>
    <dgm:cxn modelId="{605D5038-9062-43EC-8DB9-7C13F52337B1}" type="presOf" srcId="{67754173-5F0B-4ABC-AB81-008717E1F640}" destId="{C9AC13CE-1667-4AF4-8252-570CED6CA73C}" srcOrd="0" destOrd="0" presId="urn:microsoft.com/office/officeart/2005/8/layout/hierarchy1"/>
    <dgm:cxn modelId="{F1D37411-8A15-4DDF-87DC-CF79E70B1E8C}" type="presOf" srcId="{5B7B5B46-4D24-4B29-A327-F6C6AFADBDFB}" destId="{024AF9D6-4776-4A4A-9930-C6EAA0CA179A}" srcOrd="0" destOrd="0" presId="urn:microsoft.com/office/officeart/2005/8/layout/hierarchy1"/>
    <dgm:cxn modelId="{ABD94FA2-EA99-4107-AAD7-1FEAAEF5F9C5}" srcId="{B9F8E702-155A-48B8-B2B4-E66BAA9EA98B}" destId="{425FBF74-8E59-4CC2-B540-53B61998C7FD}" srcOrd="2" destOrd="0" parTransId="{67754173-5F0B-4ABC-AB81-008717E1F640}" sibTransId="{929FC0BA-1047-417E-AEC0-58B7B7B07060}"/>
    <dgm:cxn modelId="{EE2C3593-8D0C-4117-B8DE-0A654020979A}" type="presOf" srcId="{A129D6C1-3992-4549-9708-5186770412AC}" destId="{8E986591-D821-4E55-A0D4-0C71A62862C0}" srcOrd="0" destOrd="0" presId="urn:microsoft.com/office/officeart/2005/8/layout/hierarchy1"/>
    <dgm:cxn modelId="{DE74D2B1-4084-4308-B8B9-9A5D567D7F6C}" type="presOf" srcId="{EB3C91A1-5BD6-4148-869D-E2A4DE84C3A8}" destId="{F4AAE894-9DFE-42EC-B5C8-393F911C4154}" srcOrd="0" destOrd="0" presId="urn:microsoft.com/office/officeart/2005/8/layout/hierarchy1"/>
    <dgm:cxn modelId="{B9883226-B437-41B8-8532-A2EDE10A6EE9}" type="presOf" srcId="{B349E8AB-369C-4BD7-AA63-450A26B7A4A8}" destId="{B9C51076-B5DE-4D94-BC74-F9BB8BE4BA49}" srcOrd="0" destOrd="0" presId="urn:microsoft.com/office/officeart/2005/8/layout/hierarchy1"/>
    <dgm:cxn modelId="{BE5C7E25-0A13-4D85-BAB6-9E58000151AB}" srcId="{5B7B5B46-4D24-4B29-A327-F6C6AFADBDFB}" destId="{B9F8E702-155A-48B8-B2B4-E66BAA9EA98B}" srcOrd="0" destOrd="0" parTransId="{D64520C4-16EF-416A-8C46-C816F35735EA}" sibTransId="{8A675F07-6C37-4167-AFCE-CBD8B0345978}"/>
    <dgm:cxn modelId="{04AAF7F8-FBA3-406B-9B10-AED9FC8CDFE5}" type="presOf" srcId="{D9040069-3282-46B0-A0BF-99BF0F431108}" destId="{BDDB89D8-0FD7-420C-AF35-40A38AA96B88}" srcOrd="0" destOrd="0" presId="urn:microsoft.com/office/officeart/2005/8/layout/hierarchy1"/>
    <dgm:cxn modelId="{09DE2296-F96C-40C2-83B9-902A50838C4F}" type="presOf" srcId="{425FBF74-8E59-4CC2-B540-53B61998C7FD}" destId="{D20E7A8B-C23B-4549-8DAD-7F4EA525FFD5}" srcOrd="0" destOrd="0" presId="urn:microsoft.com/office/officeart/2005/8/layout/hierarchy1"/>
    <dgm:cxn modelId="{2CD8429B-B361-415F-A824-51958F52DB1C}" srcId="{B9F8E702-155A-48B8-B2B4-E66BAA9EA98B}" destId="{B349E8AB-369C-4BD7-AA63-450A26B7A4A8}" srcOrd="1" destOrd="0" parTransId="{35BEF3D8-DAD1-4654-BF54-70C851733FA9}" sibTransId="{0675516F-D6E0-4F2A-BD21-5837231A796B}"/>
    <dgm:cxn modelId="{30C12082-F030-4C92-B19B-450200C25145}" srcId="{425FBF74-8E59-4CC2-B540-53B61998C7FD}" destId="{EB3C91A1-5BD6-4148-869D-E2A4DE84C3A8}" srcOrd="0" destOrd="0" parTransId="{A129D6C1-3992-4549-9708-5186770412AC}" sibTransId="{37BEA7A5-D161-4973-AA0D-B87E1D6D618A}"/>
    <dgm:cxn modelId="{B6267B00-CE0C-4E37-B1D5-3707036A5EEA}" type="presOf" srcId="{35BEF3D8-DAD1-4654-BF54-70C851733FA9}" destId="{1103B4F6-01B6-458D-BB62-DA14837CD3BB}" srcOrd="0" destOrd="0" presId="urn:microsoft.com/office/officeart/2005/8/layout/hierarchy1"/>
    <dgm:cxn modelId="{BB472BC7-0034-424E-BC16-17FE1DA05F9B}" type="presOf" srcId="{B9F8E702-155A-48B8-B2B4-E66BAA9EA98B}" destId="{8D07A443-9027-4C8B-8422-8E461C844700}" srcOrd="0" destOrd="0" presId="urn:microsoft.com/office/officeart/2005/8/layout/hierarchy1"/>
    <dgm:cxn modelId="{E948AAF0-795A-4F8B-BAF9-3FF6BFF996F1}" type="presOf" srcId="{0ACF0AFE-EAF0-4F54-874F-39FCB20A0150}" destId="{F021290E-980D-4BEF-A369-053C40143706}" srcOrd="0" destOrd="0" presId="urn:microsoft.com/office/officeart/2005/8/layout/hierarchy1"/>
    <dgm:cxn modelId="{8C7EDD85-EE34-4620-AE8E-CEE884B02B99}" srcId="{B9F8E702-155A-48B8-B2B4-E66BAA9EA98B}" destId="{0ACF0AFE-EAF0-4F54-874F-39FCB20A0150}" srcOrd="0" destOrd="0" parTransId="{D9040069-3282-46B0-A0BF-99BF0F431108}" sibTransId="{1981BB3F-4A22-4194-968E-23DB18EC9D5B}"/>
    <dgm:cxn modelId="{44550827-5CBD-44B3-B25B-8B437CDD874D}" type="presParOf" srcId="{024AF9D6-4776-4A4A-9930-C6EAA0CA179A}" destId="{8B162BA2-3612-4FB3-BF59-816AD6F1E315}" srcOrd="0" destOrd="0" presId="urn:microsoft.com/office/officeart/2005/8/layout/hierarchy1"/>
    <dgm:cxn modelId="{9A288F92-41DD-49C4-ABB3-327F9B648DA0}" type="presParOf" srcId="{8B162BA2-3612-4FB3-BF59-816AD6F1E315}" destId="{78315959-BA5E-4B9C-A865-79451456406B}" srcOrd="0" destOrd="0" presId="urn:microsoft.com/office/officeart/2005/8/layout/hierarchy1"/>
    <dgm:cxn modelId="{D04A2085-AFA8-4A33-A0AC-024A70526E95}" type="presParOf" srcId="{78315959-BA5E-4B9C-A865-79451456406B}" destId="{0967F9CE-7B38-49BF-8185-4D56F981EA19}" srcOrd="0" destOrd="0" presId="urn:microsoft.com/office/officeart/2005/8/layout/hierarchy1"/>
    <dgm:cxn modelId="{ACF3AB7A-B07E-42AD-AC14-5BB20D6B1ED8}" type="presParOf" srcId="{78315959-BA5E-4B9C-A865-79451456406B}" destId="{8D07A443-9027-4C8B-8422-8E461C844700}" srcOrd="1" destOrd="0" presId="urn:microsoft.com/office/officeart/2005/8/layout/hierarchy1"/>
    <dgm:cxn modelId="{E43B8B57-7085-46F5-BB61-E627FB4CDC7E}" type="presParOf" srcId="{8B162BA2-3612-4FB3-BF59-816AD6F1E315}" destId="{84D15B3C-5AA0-4B29-A6A5-BE1F3C0F0F20}" srcOrd="1" destOrd="0" presId="urn:microsoft.com/office/officeart/2005/8/layout/hierarchy1"/>
    <dgm:cxn modelId="{26833676-2B39-4717-BD53-41EC743F6454}" type="presParOf" srcId="{84D15B3C-5AA0-4B29-A6A5-BE1F3C0F0F20}" destId="{BDDB89D8-0FD7-420C-AF35-40A38AA96B88}" srcOrd="0" destOrd="0" presId="urn:microsoft.com/office/officeart/2005/8/layout/hierarchy1"/>
    <dgm:cxn modelId="{092F232D-95A0-4208-84D2-A33C0E316EDC}" type="presParOf" srcId="{84D15B3C-5AA0-4B29-A6A5-BE1F3C0F0F20}" destId="{31AE6598-661E-4C11-B716-E1B77BC51B0B}" srcOrd="1" destOrd="0" presId="urn:microsoft.com/office/officeart/2005/8/layout/hierarchy1"/>
    <dgm:cxn modelId="{44956635-417E-4F77-9BB4-5C025958335A}" type="presParOf" srcId="{31AE6598-661E-4C11-B716-E1B77BC51B0B}" destId="{983FA351-DF21-4DF4-822B-B50D94E7FC5D}" srcOrd="0" destOrd="0" presId="urn:microsoft.com/office/officeart/2005/8/layout/hierarchy1"/>
    <dgm:cxn modelId="{DFF45332-A5E5-4A51-84A2-B51C56981F91}" type="presParOf" srcId="{983FA351-DF21-4DF4-822B-B50D94E7FC5D}" destId="{2F1B673F-4C8E-4247-B157-5F0B8CE8BC7A}" srcOrd="0" destOrd="0" presId="urn:microsoft.com/office/officeart/2005/8/layout/hierarchy1"/>
    <dgm:cxn modelId="{73D8EE39-ACFE-48DF-86E1-E8CE6540D758}" type="presParOf" srcId="{983FA351-DF21-4DF4-822B-B50D94E7FC5D}" destId="{F021290E-980D-4BEF-A369-053C40143706}" srcOrd="1" destOrd="0" presId="urn:microsoft.com/office/officeart/2005/8/layout/hierarchy1"/>
    <dgm:cxn modelId="{F7F72A07-C000-4824-B708-DCDC2F9D05B7}" type="presParOf" srcId="{31AE6598-661E-4C11-B716-E1B77BC51B0B}" destId="{694FD50A-86C7-4672-BDF9-56DF715FE26B}" srcOrd="1" destOrd="0" presId="urn:microsoft.com/office/officeart/2005/8/layout/hierarchy1"/>
    <dgm:cxn modelId="{4C635414-D1D6-4A9C-BC57-EF9BEC8E0A7F}" type="presParOf" srcId="{84D15B3C-5AA0-4B29-A6A5-BE1F3C0F0F20}" destId="{1103B4F6-01B6-458D-BB62-DA14837CD3BB}" srcOrd="2" destOrd="0" presId="urn:microsoft.com/office/officeart/2005/8/layout/hierarchy1"/>
    <dgm:cxn modelId="{3FA4BBD0-5EFF-4B46-A940-7B97C31717E1}" type="presParOf" srcId="{84D15B3C-5AA0-4B29-A6A5-BE1F3C0F0F20}" destId="{BE085C8F-DAC3-4F4F-BF99-EEE21549EE51}" srcOrd="3" destOrd="0" presId="urn:microsoft.com/office/officeart/2005/8/layout/hierarchy1"/>
    <dgm:cxn modelId="{30322729-3AB9-4BDF-B212-5C89F4A110DE}" type="presParOf" srcId="{BE085C8F-DAC3-4F4F-BF99-EEE21549EE51}" destId="{1F83F588-BDB8-4E1F-A5C2-508D11173E20}" srcOrd="0" destOrd="0" presId="urn:microsoft.com/office/officeart/2005/8/layout/hierarchy1"/>
    <dgm:cxn modelId="{B8B95F51-2D25-4185-8527-BF2E622C936A}" type="presParOf" srcId="{1F83F588-BDB8-4E1F-A5C2-508D11173E20}" destId="{3C091FC3-6134-4952-8A06-313F3848F11E}" srcOrd="0" destOrd="0" presId="urn:microsoft.com/office/officeart/2005/8/layout/hierarchy1"/>
    <dgm:cxn modelId="{55CB07F3-0BAE-47E0-B356-379353AEE546}" type="presParOf" srcId="{1F83F588-BDB8-4E1F-A5C2-508D11173E20}" destId="{B9C51076-B5DE-4D94-BC74-F9BB8BE4BA49}" srcOrd="1" destOrd="0" presId="urn:microsoft.com/office/officeart/2005/8/layout/hierarchy1"/>
    <dgm:cxn modelId="{181E267D-108C-4E2C-8046-1D57401410F8}" type="presParOf" srcId="{BE085C8F-DAC3-4F4F-BF99-EEE21549EE51}" destId="{E8E84E5A-3EF3-47BA-9F91-D859B9B7BDA8}" srcOrd="1" destOrd="0" presId="urn:microsoft.com/office/officeart/2005/8/layout/hierarchy1"/>
    <dgm:cxn modelId="{309B0227-3355-4B91-82D2-8560792E9F4E}" type="presParOf" srcId="{84D15B3C-5AA0-4B29-A6A5-BE1F3C0F0F20}" destId="{C9AC13CE-1667-4AF4-8252-570CED6CA73C}" srcOrd="4" destOrd="0" presId="urn:microsoft.com/office/officeart/2005/8/layout/hierarchy1"/>
    <dgm:cxn modelId="{FA473D35-64A1-467A-8404-7D679181E974}" type="presParOf" srcId="{84D15B3C-5AA0-4B29-A6A5-BE1F3C0F0F20}" destId="{6B1045D5-D544-4279-807C-CE393ED5BFF4}" srcOrd="5" destOrd="0" presId="urn:microsoft.com/office/officeart/2005/8/layout/hierarchy1"/>
    <dgm:cxn modelId="{210703D4-A534-4B79-8218-73A91BEAFEA0}" type="presParOf" srcId="{6B1045D5-D544-4279-807C-CE393ED5BFF4}" destId="{705C5E46-5201-4EAB-8CAD-25652413E617}" srcOrd="0" destOrd="0" presId="urn:microsoft.com/office/officeart/2005/8/layout/hierarchy1"/>
    <dgm:cxn modelId="{2416D12E-916D-4B5F-BF37-8B64855703AB}" type="presParOf" srcId="{705C5E46-5201-4EAB-8CAD-25652413E617}" destId="{D7246A81-03E6-4050-B3DF-E32269D94BDC}" srcOrd="0" destOrd="0" presId="urn:microsoft.com/office/officeart/2005/8/layout/hierarchy1"/>
    <dgm:cxn modelId="{2FAFED37-A736-4061-8ED4-5A5444195A83}" type="presParOf" srcId="{705C5E46-5201-4EAB-8CAD-25652413E617}" destId="{D20E7A8B-C23B-4549-8DAD-7F4EA525FFD5}" srcOrd="1" destOrd="0" presId="urn:microsoft.com/office/officeart/2005/8/layout/hierarchy1"/>
    <dgm:cxn modelId="{C47C4541-0DF8-4AEF-93ED-FB7BD8950273}" type="presParOf" srcId="{6B1045D5-D544-4279-807C-CE393ED5BFF4}" destId="{44DFFFA9-4251-4398-B56E-196986DE0459}" srcOrd="1" destOrd="0" presId="urn:microsoft.com/office/officeart/2005/8/layout/hierarchy1"/>
    <dgm:cxn modelId="{0E1A410A-8B13-4D31-89BF-E56DBC31F07A}" type="presParOf" srcId="{44DFFFA9-4251-4398-B56E-196986DE0459}" destId="{8E986591-D821-4E55-A0D4-0C71A62862C0}" srcOrd="0" destOrd="0" presId="urn:microsoft.com/office/officeart/2005/8/layout/hierarchy1"/>
    <dgm:cxn modelId="{52B34477-2B5A-4AD9-B345-5804D4AA2909}" type="presParOf" srcId="{44DFFFA9-4251-4398-B56E-196986DE0459}" destId="{1C15A538-562A-4FD6-BE5F-F66B8C2D48CD}" srcOrd="1" destOrd="0" presId="urn:microsoft.com/office/officeart/2005/8/layout/hierarchy1"/>
    <dgm:cxn modelId="{428652CB-736C-4D32-A6B3-00A7EDFBE7EB}" type="presParOf" srcId="{1C15A538-562A-4FD6-BE5F-F66B8C2D48CD}" destId="{3058E172-9F59-427E-94B1-D820B13393C0}" srcOrd="0" destOrd="0" presId="urn:microsoft.com/office/officeart/2005/8/layout/hierarchy1"/>
    <dgm:cxn modelId="{A0E55F3A-3943-4B74-B179-666D0EF1324B}" type="presParOf" srcId="{3058E172-9F59-427E-94B1-D820B13393C0}" destId="{723BF5F2-6C5A-4512-AB52-012F0D2DC76F}" srcOrd="0" destOrd="0" presId="urn:microsoft.com/office/officeart/2005/8/layout/hierarchy1"/>
    <dgm:cxn modelId="{4240F344-0ACC-48D9-BE0D-A079E365FCCD}" type="presParOf" srcId="{3058E172-9F59-427E-94B1-D820B13393C0}" destId="{F4AAE894-9DFE-42EC-B5C8-393F911C4154}" srcOrd="1" destOrd="0" presId="urn:microsoft.com/office/officeart/2005/8/layout/hierarchy1"/>
    <dgm:cxn modelId="{407877BE-EE53-49AB-B6D4-AB7A622FEF58}" type="presParOf" srcId="{1C15A538-562A-4FD6-BE5F-F66B8C2D48CD}" destId="{7F8DB2AB-AE8E-4F85-BA2A-1D1F85C9F3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65F458-4C8D-4761-A2EF-661C5B8C494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AD0517-3695-4F98-BA66-6633751D592C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যৌথমূলধনী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sz="3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A1A9D0-3D7E-436D-BE82-F6D01F240DDE}" type="parTrans" cxnId="{9AFCFD17-9E3F-45B4-998A-120B66B460F5}">
      <dgm:prSet/>
      <dgm:spPr/>
      <dgm:t>
        <a:bodyPr/>
        <a:lstStyle/>
        <a:p>
          <a:endParaRPr lang="en-US"/>
        </a:p>
      </dgm:t>
    </dgm:pt>
    <dgm:pt modelId="{13BB6AF3-5DF1-4597-AC88-3A84D41FC6C1}" type="sibTrans" cxnId="{9AFCFD17-9E3F-45B4-998A-120B66B460F5}">
      <dgm:prSet/>
      <dgm:spPr/>
      <dgm:t>
        <a:bodyPr/>
        <a:lstStyle/>
        <a:p>
          <a:endParaRPr lang="en-US"/>
        </a:p>
      </dgm:t>
    </dgm:pt>
    <dgm:pt modelId="{96D08F26-FE66-416F-A515-ECC8A6D7B71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বিবরণীসমূহের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যৌথমূলধনী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আগমন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নির্গমন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জানা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তাদেরকে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যৌথমূলধনী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822FDC-44B6-4BF1-9D7F-DFE9AA72DF0A}" type="parTrans" cxnId="{15B8503F-4A71-453C-A647-A6FF82822985}">
      <dgm:prSet/>
      <dgm:spPr/>
      <dgm:t>
        <a:bodyPr/>
        <a:lstStyle/>
        <a:p>
          <a:endParaRPr lang="en-US"/>
        </a:p>
      </dgm:t>
    </dgm:pt>
    <dgm:pt modelId="{BD7FCAA4-4101-4536-B111-DC80883B4094}" type="sibTrans" cxnId="{15B8503F-4A71-453C-A647-A6FF82822985}">
      <dgm:prSet/>
      <dgm:spPr/>
      <dgm:t>
        <a:bodyPr/>
        <a:lstStyle/>
        <a:p>
          <a:endParaRPr lang="en-US"/>
        </a:p>
      </dgm:t>
    </dgm:pt>
    <dgm:pt modelId="{2FA0088B-56AB-4B6C-A4AF-DC85F1D6C5DF}" type="pres">
      <dgm:prSet presAssocID="{8565F458-4C8D-4761-A2EF-661C5B8C494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E854E9-4AC1-4D4E-9CCD-75945B40EDE0}" type="pres">
      <dgm:prSet presAssocID="{7FAD0517-3695-4F98-BA66-6633751D592C}" presName="singleCycle" presStyleCnt="0"/>
      <dgm:spPr/>
    </dgm:pt>
    <dgm:pt modelId="{110F4075-2602-4EDC-9105-CD113DE0B21D}" type="pres">
      <dgm:prSet presAssocID="{7FAD0517-3695-4F98-BA66-6633751D592C}" presName="singleCenter" presStyleLbl="node1" presStyleIdx="0" presStyleCnt="2" custScaleX="72831" custScaleY="109859" custLinFactNeighborX="-727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8F5C652-E7BD-40BB-A822-A4C0DA1479C4}" type="pres">
      <dgm:prSet presAssocID="{39822FDC-44B6-4BF1-9D7F-DFE9AA72DF0A}" presName="Name56" presStyleLbl="parChTrans1D2" presStyleIdx="0" presStyleCnt="1"/>
      <dgm:spPr/>
      <dgm:t>
        <a:bodyPr/>
        <a:lstStyle/>
        <a:p>
          <a:endParaRPr lang="en-US"/>
        </a:p>
      </dgm:t>
    </dgm:pt>
    <dgm:pt modelId="{98D722A6-08D0-4BE0-A729-C9F02C54B06C}" type="pres">
      <dgm:prSet presAssocID="{96D08F26-FE66-416F-A515-ECC8A6D7B715}" presName="text0" presStyleLbl="node1" presStyleIdx="1" presStyleCnt="2" custScaleX="216335" custScaleY="246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64E21-A59F-4B14-A64B-0B24B5250ABD}" type="presOf" srcId="{8565F458-4C8D-4761-A2EF-661C5B8C494B}" destId="{2FA0088B-56AB-4B6C-A4AF-DC85F1D6C5DF}" srcOrd="0" destOrd="0" presId="urn:microsoft.com/office/officeart/2008/layout/RadialCluster"/>
    <dgm:cxn modelId="{15B8503F-4A71-453C-A647-A6FF82822985}" srcId="{7FAD0517-3695-4F98-BA66-6633751D592C}" destId="{96D08F26-FE66-416F-A515-ECC8A6D7B715}" srcOrd="0" destOrd="0" parTransId="{39822FDC-44B6-4BF1-9D7F-DFE9AA72DF0A}" sibTransId="{BD7FCAA4-4101-4536-B111-DC80883B4094}"/>
    <dgm:cxn modelId="{24B28C8F-1F6A-4D44-BFD4-5D8C3CE55F9E}" type="presOf" srcId="{96D08F26-FE66-416F-A515-ECC8A6D7B715}" destId="{98D722A6-08D0-4BE0-A729-C9F02C54B06C}" srcOrd="0" destOrd="0" presId="urn:microsoft.com/office/officeart/2008/layout/RadialCluster"/>
    <dgm:cxn modelId="{7E1D31C5-B21E-4398-A64D-C1403F9328EE}" type="presOf" srcId="{39822FDC-44B6-4BF1-9D7F-DFE9AA72DF0A}" destId="{18F5C652-E7BD-40BB-A822-A4C0DA1479C4}" srcOrd="0" destOrd="0" presId="urn:microsoft.com/office/officeart/2008/layout/RadialCluster"/>
    <dgm:cxn modelId="{95D1B69E-5268-403C-B33C-2351EDC9D925}" type="presOf" srcId="{7FAD0517-3695-4F98-BA66-6633751D592C}" destId="{110F4075-2602-4EDC-9105-CD113DE0B21D}" srcOrd="0" destOrd="0" presId="urn:microsoft.com/office/officeart/2008/layout/RadialCluster"/>
    <dgm:cxn modelId="{9AFCFD17-9E3F-45B4-998A-120B66B460F5}" srcId="{8565F458-4C8D-4761-A2EF-661C5B8C494B}" destId="{7FAD0517-3695-4F98-BA66-6633751D592C}" srcOrd="0" destOrd="0" parTransId="{57A1A9D0-3D7E-436D-BE82-F6D01F240DDE}" sibTransId="{13BB6AF3-5DF1-4597-AC88-3A84D41FC6C1}"/>
    <dgm:cxn modelId="{532A85D8-9BCE-48C5-81C2-C6FA6EA7ED01}" type="presParOf" srcId="{2FA0088B-56AB-4B6C-A4AF-DC85F1D6C5DF}" destId="{12E854E9-4AC1-4D4E-9CCD-75945B40EDE0}" srcOrd="0" destOrd="0" presId="urn:microsoft.com/office/officeart/2008/layout/RadialCluster"/>
    <dgm:cxn modelId="{D9BCE4EE-46DD-4E1A-9C14-4E8B250A4742}" type="presParOf" srcId="{12E854E9-4AC1-4D4E-9CCD-75945B40EDE0}" destId="{110F4075-2602-4EDC-9105-CD113DE0B21D}" srcOrd="0" destOrd="0" presId="urn:microsoft.com/office/officeart/2008/layout/RadialCluster"/>
    <dgm:cxn modelId="{88098AFA-F8F0-4ED4-B2A5-E8BAABEBB2EF}" type="presParOf" srcId="{12E854E9-4AC1-4D4E-9CCD-75945B40EDE0}" destId="{18F5C652-E7BD-40BB-A822-A4C0DA1479C4}" srcOrd="1" destOrd="0" presId="urn:microsoft.com/office/officeart/2008/layout/RadialCluster"/>
    <dgm:cxn modelId="{0FC81A13-F3AE-47D4-B5A4-81C1ED6BAB69}" type="presParOf" srcId="{12E854E9-4AC1-4D4E-9CCD-75945B40EDE0}" destId="{98D722A6-08D0-4BE0-A729-C9F02C54B06C}" srcOrd="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CB31A-C3B1-42FB-B442-9C8BD929AD0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C9D4B1-C802-4648-BF93-D8E74041E0B9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	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C06100-DB58-48D7-838B-6AE95B2FF9A1}" type="parTrans" cxnId="{7F8F477B-2C6A-4819-93ED-297D3BFCFAC0}">
      <dgm:prSet/>
      <dgm:spPr/>
      <dgm:t>
        <a:bodyPr/>
        <a:lstStyle/>
        <a:p>
          <a:endParaRPr lang="en-US"/>
        </a:p>
      </dgm:t>
    </dgm:pt>
    <dgm:pt modelId="{DB537003-CEDE-456D-BEF4-5EB99359FDAE}" type="sibTrans" cxnId="{7F8F477B-2C6A-4819-93ED-297D3BFCFAC0}">
      <dgm:prSet/>
      <dgm:spPr/>
      <dgm:t>
        <a:bodyPr/>
        <a:lstStyle/>
        <a:p>
          <a:endParaRPr lang="en-US"/>
        </a:p>
      </dgm:t>
    </dgm:pt>
    <dgm:pt modelId="{77719FBF-B5C3-42F8-BD90-A56EDDD6C6D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CA1198-11FC-4DAD-AEC8-F10B2C69D9BB}" type="parTrans" cxnId="{7CA1A18D-A44B-4E18-A99A-35974786DD4B}">
      <dgm:prSet/>
      <dgm:spPr/>
      <dgm:t>
        <a:bodyPr/>
        <a:lstStyle/>
        <a:p>
          <a:endParaRPr lang="en-US"/>
        </a:p>
      </dgm:t>
    </dgm:pt>
    <dgm:pt modelId="{63316F6B-38BE-4BD1-9F28-FEAB2029B48D}" type="sibTrans" cxnId="{7CA1A18D-A44B-4E18-A99A-35974786DD4B}">
      <dgm:prSet/>
      <dgm:spPr/>
      <dgm:t>
        <a:bodyPr/>
        <a:lstStyle/>
        <a:p>
          <a:endParaRPr lang="en-US"/>
        </a:p>
      </dgm:t>
    </dgm:pt>
    <dgm:pt modelId="{01FF8E3B-DD8A-43F9-B272-75194054767E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174D44-0EE0-4D88-BD29-16A96F53E452}" type="parTrans" cxnId="{1F2E7E74-9CA8-4F34-9F7A-3FC8E821A77E}">
      <dgm:prSet/>
      <dgm:spPr/>
      <dgm:t>
        <a:bodyPr/>
        <a:lstStyle/>
        <a:p>
          <a:endParaRPr lang="en-US"/>
        </a:p>
      </dgm:t>
    </dgm:pt>
    <dgm:pt modelId="{13770A33-0D59-45B0-B05B-11BE1D9AB493}" type="sibTrans" cxnId="{1F2E7E74-9CA8-4F34-9F7A-3FC8E821A77E}">
      <dgm:prSet/>
      <dgm:spPr/>
      <dgm:t>
        <a:bodyPr/>
        <a:lstStyle/>
        <a:p>
          <a:endParaRPr lang="en-US"/>
        </a:p>
      </dgm:t>
    </dgm:pt>
    <dgm:pt modelId="{9858DCB1-930F-4E51-910B-E51A55435C6C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নগদ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প্রবাহ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C02DC-67AB-463A-BC26-0442D6D402A9}" type="parTrans" cxnId="{390A2A6F-2381-443D-86E8-D26435B5EF4F}">
      <dgm:prSet/>
      <dgm:spPr/>
      <dgm:t>
        <a:bodyPr/>
        <a:lstStyle/>
        <a:p>
          <a:endParaRPr lang="en-US"/>
        </a:p>
      </dgm:t>
    </dgm:pt>
    <dgm:pt modelId="{ABDD729A-51C1-47B4-A551-CA76C4DE3C42}" type="sibTrans" cxnId="{390A2A6F-2381-443D-86E8-D26435B5EF4F}">
      <dgm:prSet/>
      <dgm:spPr/>
      <dgm:t>
        <a:bodyPr/>
        <a:lstStyle/>
        <a:p>
          <a:endParaRPr lang="en-US"/>
        </a:p>
      </dgm:t>
    </dgm:pt>
    <dgm:pt modelId="{A85DDF7F-1DDF-49E4-A9AB-722BF9F0F03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টীকাসমূহ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গুরুত্বপূর্ণ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322399-987F-4276-81BD-6CE6E97FEDCD}" type="parTrans" cxnId="{860D7326-1433-4E58-A893-A802CCD3B941}">
      <dgm:prSet/>
      <dgm:spPr/>
      <dgm:t>
        <a:bodyPr/>
        <a:lstStyle/>
        <a:p>
          <a:endParaRPr lang="en-US"/>
        </a:p>
      </dgm:t>
    </dgm:pt>
    <dgm:pt modelId="{908C681A-8915-4D22-BEB2-15A9863F8179}" type="sibTrans" cxnId="{860D7326-1433-4E58-A893-A802CCD3B941}">
      <dgm:prSet/>
      <dgm:spPr/>
      <dgm:t>
        <a:bodyPr/>
        <a:lstStyle/>
        <a:p>
          <a:endParaRPr lang="en-US"/>
        </a:p>
      </dgm:t>
    </dgm:pt>
    <dgm:pt modelId="{99691B85-B2B7-412E-9878-9D7841A1214B}" type="pres">
      <dgm:prSet presAssocID="{BCCCB31A-C3B1-42FB-B442-9C8BD929AD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B7089-713C-493F-BC4D-70E4F3A74DB0}" type="pres">
      <dgm:prSet presAssocID="{82C9D4B1-C802-4648-BF93-D8E74041E0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AD7AF-4A0B-4007-80D8-1E1940A6CA4E}" type="pres">
      <dgm:prSet presAssocID="{DB537003-CEDE-456D-BEF4-5EB99359FDA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52E237F-D5CC-432F-BD98-5EAD4D277D1D}" type="pres">
      <dgm:prSet presAssocID="{DB537003-CEDE-456D-BEF4-5EB99359FDA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17C27BC-050E-4A75-9A1D-37C12ECB5745}" type="pres">
      <dgm:prSet presAssocID="{77719FBF-B5C3-42F8-BD90-A56EDDD6C6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C1565-B109-46F3-893F-B003066DC98A}" type="pres">
      <dgm:prSet presAssocID="{63316F6B-38BE-4BD1-9F28-FEAB2029B48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87DE386-A806-4E43-9C64-1FD81D95F9AB}" type="pres">
      <dgm:prSet presAssocID="{63316F6B-38BE-4BD1-9F28-FEAB2029B48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73017D-3A15-4297-9E6F-28BAB358E763}" type="pres">
      <dgm:prSet presAssocID="{01FF8E3B-DD8A-43F9-B272-75194054767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0240B3-C89D-47C4-9DDA-97337905F935}" type="pres">
      <dgm:prSet presAssocID="{13770A33-0D59-45B0-B05B-11BE1D9AB49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6B423F5-AD83-4AD5-941F-F933E20232C8}" type="pres">
      <dgm:prSet presAssocID="{13770A33-0D59-45B0-B05B-11BE1D9AB49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D14C2B-4EEB-4617-A9AC-B67E3FC1B47E}" type="pres">
      <dgm:prSet presAssocID="{9858DCB1-930F-4E51-910B-E51A55435C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C495C-1364-477F-B17C-FBAA044DE382}" type="pres">
      <dgm:prSet presAssocID="{ABDD729A-51C1-47B4-A551-CA76C4DE3C4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92D06F-6387-4C4C-BFFF-E35380AD7EED}" type="pres">
      <dgm:prSet presAssocID="{ABDD729A-51C1-47B4-A551-CA76C4DE3C4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6784DF7B-E7C7-4630-B436-7110894F5013}" type="pres">
      <dgm:prSet presAssocID="{A85DDF7F-1DDF-49E4-A9AB-722BF9F0F037}" presName="node" presStyleLbl="node1" presStyleIdx="4" presStyleCnt="5" custScaleX="128461" custScaleY="171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3360E8-551A-44E3-A1BD-9E7A055FED51}" type="presOf" srcId="{13770A33-0D59-45B0-B05B-11BE1D9AB493}" destId="{A6B423F5-AD83-4AD5-941F-F933E20232C8}" srcOrd="1" destOrd="0" presId="urn:microsoft.com/office/officeart/2005/8/layout/process5"/>
    <dgm:cxn modelId="{96140448-C4CE-422D-9B4E-635EB3172DA2}" type="presOf" srcId="{BCCCB31A-C3B1-42FB-B442-9C8BD929AD08}" destId="{99691B85-B2B7-412E-9878-9D7841A1214B}" srcOrd="0" destOrd="0" presId="urn:microsoft.com/office/officeart/2005/8/layout/process5"/>
    <dgm:cxn modelId="{7AA5EB67-D8D2-4E8B-8555-73DB1265BDF2}" type="presOf" srcId="{82C9D4B1-C802-4648-BF93-D8E74041E0B9}" destId="{E6AB7089-713C-493F-BC4D-70E4F3A74DB0}" srcOrd="0" destOrd="0" presId="urn:microsoft.com/office/officeart/2005/8/layout/process5"/>
    <dgm:cxn modelId="{4FDBA327-F14E-4F32-9675-D61FD640DADF}" type="presOf" srcId="{63316F6B-38BE-4BD1-9F28-FEAB2029B48D}" destId="{687DE386-A806-4E43-9C64-1FD81D95F9AB}" srcOrd="1" destOrd="0" presId="urn:microsoft.com/office/officeart/2005/8/layout/process5"/>
    <dgm:cxn modelId="{D8ED0EE9-8FE1-4DAE-B4FE-32E74168E8B2}" type="presOf" srcId="{ABDD729A-51C1-47B4-A551-CA76C4DE3C42}" destId="{935C495C-1364-477F-B17C-FBAA044DE382}" srcOrd="0" destOrd="0" presId="urn:microsoft.com/office/officeart/2005/8/layout/process5"/>
    <dgm:cxn modelId="{390A2A6F-2381-443D-86E8-D26435B5EF4F}" srcId="{BCCCB31A-C3B1-42FB-B442-9C8BD929AD08}" destId="{9858DCB1-930F-4E51-910B-E51A55435C6C}" srcOrd="3" destOrd="0" parTransId="{12EC02DC-67AB-463A-BC26-0442D6D402A9}" sibTransId="{ABDD729A-51C1-47B4-A551-CA76C4DE3C42}"/>
    <dgm:cxn modelId="{A52B74FE-A552-41C2-8CF5-880A1A79AD46}" type="presOf" srcId="{ABDD729A-51C1-47B4-A551-CA76C4DE3C42}" destId="{1C92D06F-6387-4C4C-BFFF-E35380AD7EED}" srcOrd="1" destOrd="0" presId="urn:microsoft.com/office/officeart/2005/8/layout/process5"/>
    <dgm:cxn modelId="{90C5CC21-A1AF-4874-A26C-5EA3E0403E7F}" type="presOf" srcId="{A85DDF7F-1DDF-49E4-A9AB-722BF9F0F037}" destId="{6784DF7B-E7C7-4630-B436-7110894F5013}" srcOrd="0" destOrd="0" presId="urn:microsoft.com/office/officeart/2005/8/layout/process5"/>
    <dgm:cxn modelId="{93F0673E-EF06-4D1A-A0DD-B2C2F4DBE0C3}" type="presOf" srcId="{77719FBF-B5C3-42F8-BD90-A56EDDD6C6DA}" destId="{217C27BC-050E-4A75-9A1D-37C12ECB5745}" srcOrd="0" destOrd="0" presId="urn:microsoft.com/office/officeart/2005/8/layout/process5"/>
    <dgm:cxn modelId="{6C42FA8C-FB4B-40D2-9931-69F131868F6D}" type="presOf" srcId="{DB537003-CEDE-456D-BEF4-5EB99359FDAE}" destId="{D52E237F-D5CC-432F-BD98-5EAD4D277D1D}" srcOrd="1" destOrd="0" presId="urn:microsoft.com/office/officeart/2005/8/layout/process5"/>
    <dgm:cxn modelId="{671566F2-8DCD-47B0-8D5A-BECC15D2CF9C}" type="presOf" srcId="{9858DCB1-930F-4E51-910B-E51A55435C6C}" destId="{FCD14C2B-4EEB-4617-A9AC-B67E3FC1B47E}" srcOrd="0" destOrd="0" presId="urn:microsoft.com/office/officeart/2005/8/layout/process5"/>
    <dgm:cxn modelId="{1F2E7E74-9CA8-4F34-9F7A-3FC8E821A77E}" srcId="{BCCCB31A-C3B1-42FB-B442-9C8BD929AD08}" destId="{01FF8E3B-DD8A-43F9-B272-75194054767E}" srcOrd="2" destOrd="0" parTransId="{75174D44-0EE0-4D88-BD29-16A96F53E452}" sibTransId="{13770A33-0D59-45B0-B05B-11BE1D9AB493}"/>
    <dgm:cxn modelId="{5304C5FC-98D6-417D-B9A7-665F5CD96992}" type="presOf" srcId="{63316F6B-38BE-4BD1-9F28-FEAB2029B48D}" destId="{FC0C1565-B109-46F3-893F-B003066DC98A}" srcOrd="0" destOrd="0" presId="urn:microsoft.com/office/officeart/2005/8/layout/process5"/>
    <dgm:cxn modelId="{7CA1A18D-A44B-4E18-A99A-35974786DD4B}" srcId="{BCCCB31A-C3B1-42FB-B442-9C8BD929AD08}" destId="{77719FBF-B5C3-42F8-BD90-A56EDDD6C6DA}" srcOrd="1" destOrd="0" parTransId="{83CA1198-11FC-4DAD-AEC8-F10B2C69D9BB}" sibTransId="{63316F6B-38BE-4BD1-9F28-FEAB2029B48D}"/>
    <dgm:cxn modelId="{3456EC8F-07D0-47EB-8F0C-442A1353462C}" type="presOf" srcId="{01FF8E3B-DD8A-43F9-B272-75194054767E}" destId="{6D73017D-3A15-4297-9E6F-28BAB358E763}" srcOrd="0" destOrd="0" presId="urn:microsoft.com/office/officeart/2005/8/layout/process5"/>
    <dgm:cxn modelId="{D56CD3B3-08AF-41A7-AF43-4A8378BF901C}" type="presOf" srcId="{DB537003-CEDE-456D-BEF4-5EB99359FDAE}" destId="{97FAD7AF-4A0B-4007-80D8-1E1940A6CA4E}" srcOrd="0" destOrd="0" presId="urn:microsoft.com/office/officeart/2005/8/layout/process5"/>
    <dgm:cxn modelId="{860D7326-1433-4E58-A893-A802CCD3B941}" srcId="{BCCCB31A-C3B1-42FB-B442-9C8BD929AD08}" destId="{A85DDF7F-1DDF-49E4-A9AB-722BF9F0F037}" srcOrd="4" destOrd="0" parTransId="{62322399-987F-4276-81BD-6CE6E97FEDCD}" sibTransId="{908C681A-8915-4D22-BEB2-15A9863F8179}"/>
    <dgm:cxn modelId="{A73DBE01-8AC2-49A0-9B31-1AF58522F7A3}" type="presOf" srcId="{13770A33-0D59-45B0-B05B-11BE1D9AB493}" destId="{9F0240B3-C89D-47C4-9DDA-97337905F935}" srcOrd="0" destOrd="0" presId="urn:microsoft.com/office/officeart/2005/8/layout/process5"/>
    <dgm:cxn modelId="{7F8F477B-2C6A-4819-93ED-297D3BFCFAC0}" srcId="{BCCCB31A-C3B1-42FB-B442-9C8BD929AD08}" destId="{82C9D4B1-C802-4648-BF93-D8E74041E0B9}" srcOrd="0" destOrd="0" parTransId="{0CC06100-DB58-48D7-838B-6AE95B2FF9A1}" sibTransId="{DB537003-CEDE-456D-BEF4-5EB99359FDAE}"/>
    <dgm:cxn modelId="{3E945717-9520-4E28-93B7-460693201437}" type="presParOf" srcId="{99691B85-B2B7-412E-9878-9D7841A1214B}" destId="{E6AB7089-713C-493F-BC4D-70E4F3A74DB0}" srcOrd="0" destOrd="0" presId="urn:microsoft.com/office/officeart/2005/8/layout/process5"/>
    <dgm:cxn modelId="{EA9AF4EF-AEBE-4971-8F67-F53A4F10F305}" type="presParOf" srcId="{99691B85-B2B7-412E-9878-9D7841A1214B}" destId="{97FAD7AF-4A0B-4007-80D8-1E1940A6CA4E}" srcOrd="1" destOrd="0" presId="urn:microsoft.com/office/officeart/2005/8/layout/process5"/>
    <dgm:cxn modelId="{8444CF13-D681-4C44-8C68-E91142E321A2}" type="presParOf" srcId="{97FAD7AF-4A0B-4007-80D8-1E1940A6CA4E}" destId="{D52E237F-D5CC-432F-BD98-5EAD4D277D1D}" srcOrd="0" destOrd="0" presId="urn:microsoft.com/office/officeart/2005/8/layout/process5"/>
    <dgm:cxn modelId="{F082EC6E-8F28-470E-8AD6-6440B710780E}" type="presParOf" srcId="{99691B85-B2B7-412E-9878-9D7841A1214B}" destId="{217C27BC-050E-4A75-9A1D-37C12ECB5745}" srcOrd="2" destOrd="0" presId="urn:microsoft.com/office/officeart/2005/8/layout/process5"/>
    <dgm:cxn modelId="{A5076AB0-928E-434C-9294-4A5CEF74B8E9}" type="presParOf" srcId="{99691B85-B2B7-412E-9878-9D7841A1214B}" destId="{FC0C1565-B109-46F3-893F-B003066DC98A}" srcOrd="3" destOrd="0" presId="urn:microsoft.com/office/officeart/2005/8/layout/process5"/>
    <dgm:cxn modelId="{DC566E9F-7507-43C6-BD71-F6AA58410A9B}" type="presParOf" srcId="{FC0C1565-B109-46F3-893F-B003066DC98A}" destId="{687DE386-A806-4E43-9C64-1FD81D95F9AB}" srcOrd="0" destOrd="0" presId="urn:microsoft.com/office/officeart/2005/8/layout/process5"/>
    <dgm:cxn modelId="{4EA4635A-C917-490D-9809-A6FA5A41425C}" type="presParOf" srcId="{99691B85-B2B7-412E-9878-9D7841A1214B}" destId="{6D73017D-3A15-4297-9E6F-28BAB358E763}" srcOrd="4" destOrd="0" presId="urn:microsoft.com/office/officeart/2005/8/layout/process5"/>
    <dgm:cxn modelId="{2CA8A78B-86F2-4BFF-B93C-63E3A8C7819A}" type="presParOf" srcId="{99691B85-B2B7-412E-9878-9D7841A1214B}" destId="{9F0240B3-C89D-47C4-9DDA-97337905F935}" srcOrd="5" destOrd="0" presId="urn:microsoft.com/office/officeart/2005/8/layout/process5"/>
    <dgm:cxn modelId="{495E9CC2-4D1E-4963-A9F0-B45602660197}" type="presParOf" srcId="{9F0240B3-C89D-47C4-9DDA-97337905F935}" destId="{A6B423F5-AD83-4AD5-941F-F933E20232C8}" srcOrd="0" destOrd="0" presId="urn:microsoft.com/office/officeart/2005/8/layout/process5"/>
    <dgm:cxn modelId="{96793EBB-C176-4BBE-9C70-1F7A45B5234A}" type="presParOf" srcId="{99691B85-B2B7-412E-9878-9D7841A1214B}" destId="{FCD14C2B-4EEB-4617-A9AC-B67E3FC1B47E}" srcOrd="6" destOrd="0" presId="urn:microsoft.com/office/officeart/2005/8/layout/process5"/>
    <dgm:cxn modelId="{F170C949-5959-47DE-BC62-19120C3C4B1E}" type="presParOf" srcId="{99691B85-B2B7-412E-9878-9D7841A1214B}" destId="{935C495C-1364-477F-B17C-FBAA044DE382}" srcOrd="7" destOrd="0" presId="urn:microsoft.com/office/officeart/2005/8/layout/process5"/>
    <dgm:cxn modelId="{306D111A-DD23-4797-AAD3-18522E624AB3}" type="presParOf" srcId="{935C495C-1364-477F-B17C-FBAA044DE382}" destId="{1C92D06F-6387-4C4C-BFFF-E35380AD7EED}" srcOrd="0" destOrd="0" presId="urn:microsoft.com/office/officeart/2005/8/layout/process5"/>
    <dgm:cxn modelId="{2E4A0CDB-6C78-44FD-B6ED-3CA7029E5E1F}" type="presParOf" srcId="{99691B85-B2B7-412E-9878-9D7841A1214B}" destId="{6784DF7B-E7C7-4630-B436-7110894F5013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687B93-2189-4003-9518-6C2CB11544E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33934-1812-46C4-A8C8-B8766532D4B5}">
      <dgm:prSet phldrT="[Text]" custT="1"/>
      <dgm:spPr/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AA48E3-FDCF-446A-A8BA-343053942F23}" type="parTrans" cxnId="{6D3E5678-CD61-480F-ABDC-C5205D302CD7}">
      <dgm:prSet/>
      <dgm:spPr/>
      <dgm:t>
        <a:bodyPr/>
        <a:lstStyle/>
        <a:p>
          <a:endParaRPr lang="en-US"/>
        </a:p>
      </dgm:t>
    </dgm:pt>
    <dgm:pt modelId="{3F1A04D8-0490-4281-B014-2CDF273CA00B}" type="sibTrans" cxnId="{6D3E5678-CD61-480F-ABDC-C5205D302CD7}">
      <dgm:prSet/>
      <dgm:spPr/>
      <dgm:t>
        <a:bodyPr/>
        <a:lstStyle/>
        <a:p>
          <a:endParaRPr lang="en-US"/>
        </a:p>
      </dgm:t>
    </dgm:pt>
    <dgm:pt modelId="{8F2A9990-C12A-4DF9-8FC3-424EE9A22689}">
      <dgm:prSet phldrT="[Text]" custT="1"/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একধাপ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367AC4-C5DD-4D36-82BF-AEBD9F0FDB9A}" type="parTrans" cxnId="{CCC5BA00-CA10-4901-98C0-5E4263F42DD5}">
      <dgm:prSet/>
      <dgm:spPr/>
      <dgm:t>
        <a:bodyPr/>
        <a:lstStyle/>
        <a:p>
          <a:endParaRPr lang="en-US"/>
        </a:p>
      </dgm:t>
    </dgm:pt>
    <dgm:pt modelId="{5ACF2858-ACDB-41CE-A81D-E4F4EDBF646B}" type="sibTrans" cxnId="{CCC5BA00-CA10-4901-98C0-5E4263F42DD5}">
      <dgm:prSet/>
      <dgm:spPr/>
      <dgm:t>
        <a:bodyPr/>
        <a:lstStyle/>
        <a:p>
          <a:endParaRPr lang="en-US"/>
        </a:p>
      </dgm:t>
    </dgm:pt>
    <dgm:pt modelId="{4F4F26E0-6C4A-450C-8D5B-2256FAC265FB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বহুধাপ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বিশিষ্ট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১ম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বিক্রীত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২য়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মোট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৩য়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পরিচালন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+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অন্যান্য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করপূর্ব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/>
          </a:r>
          <a:b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</a:b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৪র্থ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ধাপ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=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করপূর্ব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নিট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–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F96A13-F6C4-4BEE-98E7-EE838110D7AC}" type="parTrans" cxnId="{503F0D5D-4299-4285-ABE1-69E072B3295C}">
      <dgm:prSet/>
      <dgm:spPr/>
      <dgm:t>
        <a:bodyPr/>
        <a:lstStyle/>
        <a:p>
          <a:endParaRPr lang="en-US"/>
        </a:p>
      </dgm:t>
    </dgm:pt>
    <dgm:pt modelId="{75B9EFEF-AA20-44DB-989C-72D4F94AA33D}" type="sibTrans" cxnId="{503F0D5D-4299-4285-ABE1-69E072B3295C}">
      <dgm:prSet/>
      <dgm:spPr/>
      <dgm:t>
        <a:bodyPr/>
        <a:lstStyle/>
        <a:p>
          <a:endParaRPr lang="en-US"/>
        </a:p>
      </dgm:t>
    </dgm:pt>
    <dgm:pt modelId="{30F10BE2-BEAC-42FA-998F-08C61E379D1C}" type="pres">
      <dgm:prSet presAssocID="{F0687B93-2189-4003-9518-6C2CB11544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76F26F-DD3E-4A81-9FEF-976928D27550}" type="pres">
      <dgm:prSet presAssocID="{7B833934-1812-46C4-A8C8-B8766532D4B5}" presName="node" presStyleLbl="node1" presStyleIdx="0" presStyleCnt="3" custScaleX="203386" custRadScaleRad="84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93188A-EA15-4C21-A55D-7D252743D5F1}" type="pres">
      <dgm:prSet presAssocID="{3F1A04D8-0490-4281-B014-2CDF273CA00B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5751BD4-A855-431B-AB28-B1F6F9D1FA8E}" type="pres">
      <dgm:prSet presAssocID="{3F1A04D8-0490-4281-B014-2CDF273CA00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E3445A0-F416-4184-8E98-0488706B5FD6}" type="pres">
      <dgm:prSet presAssocID="{8F2A9990-C12A-4DF9-8FC3-424EE9A22689}" presName="node" presStyleLbl="node1" presStyleIdx="1" presStyleCnt="3" custScaleX="125898" custScaleY="225230" custRadScaleRad="96668" custRadScaleInc="-1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BA085-0395-4F35-850D-94ECA020B44C}" type="pres">
      <dgm:prSet presAssocID="{5ACF2858-ACDB-41CE-A81D-E4F4EDBF646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4CCBF3CE-9A0E-49FF-9B6E-98BEBAE5E213}" type="pres">
      <dgm:prSet presAssocID="{5ACF2858-ACDB-41CE-A81D-E4F4EDBF646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E6F5E2A-F1E1-43C5-AAA3-A64D9D4FF405}" type="pres">
      <dgm:prSet presAssocID="{4F4F26E0-6C4A-450C-8D5B-2256FAC265FB}" presName="node" presStyleLbl="node1" presStyleIdx="2" presStyleCnt="3" custScaleX="180380" custScaleY="265898" custRadScaleRad="99759" custRadScaleInc="26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22890-EEAD-41E5-97DF-F450A2E69864}" type="pres">
      <dgm:prSet presAssocID="{75B9EFEF-AA20-44DB-989C-72D4F94AA33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A5B3A66-2431-4925-8F1D-E1FDBBD6CC22}" type="pres">
      <dgm:prSet presAssocID="{75B9EFEF-AA20-44DB-989C-72D4F94AA33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EB2D31F-C144-464D-A45E-CCDCCF324B2E}" type="presOf" srcId="{7B833934-1812-46C4-A8C8-B8766532D4B5}" destId="{2876F26F-DD3E-4A81-9FEF-976928D27550}" srcOrd="0" destOrd="0" presId="urn:microsoft.com/office/officeart/2005/8/layout/cycle7"/>
    <dgm:cxn modelId="{BFA90685-13E7-43FE-88C7-90E50F12DCAB}" type="presOf" srcId="{5ACF2858-ACDB-41CE-A81D-E4F4EDBF646B}" destId="{2BEBA085-0395-4F35-850D-94ECA020B44C}" srcOrd="0" destOrd="0" presId="urn:microsoft.com/office/officeart/2005/8/layout/cycle7"/>
    <dgm:cxn modelId="{50827816-23AC-4531-B2A6-B25D76FA6F69}" type="presOf" srcId="{75B9EFEF-AA20-44DB-989C-72D4F94AA33D}" destId="{CA5B3A66-2431-4925-8F1D-E1FDBBD6CC22}" srcOrd="1" destOrd="0" presId="urn:microsoft.com/office/officeart/2005/8/layout/cycle7"/>
    <dgm:cxn modelId="{96082557-B395-4C28-8B63-13412ECBC702}" type="presOf" srcId="{F0687B93-2189-4003-9518-6C2CB11544E5}" destId="{30F10BE2-BEAC-42FA-998F-08C61E379D1C}" srcOrd="0" destOrd="0" presId="urn:microsoft.com/office/officeart/2005/8/layout/cycle7"/>
    <dgm:cxn modelId="{3EACE15F-0901-4819-A486-0059C33D0EA8}" type="presOf" srcId="{3F1A04D8-0490-4281-B014-2CDF273CA00B}" destId="{9E93188A-EA15-4C21-A55D-7D252743D5F1}" srcOrd="0" destOrd="0" presId="urn:microsoft.com/office/officeart/2005/8/layout/cycle7"/>
    <dgm:cxn modelId="{6D3E5678-CD61-480F-ABDC-C5205D302CD7}" srcId="{F0687B93-2189-4003-9518-6C2CB11544E5}" destId="{7B833934-1812-46C4-A8C8-B8766532D4B5}" srcOrd="0" destOrd="0" parTransId="{02AA48E3-FDCF-446A-A8BA-343053942F23}" sibTransId="{3F1A04D8-0490-4281-B014-2CDF273CA00B}"/>
    <dgm:cxn modelId="{503F0D5D-4299-4285-ABE1-69E072B3295C}" srcId="{F0687B93-2189-4003-9518-6C2CB11544E5}" destId="{4F4F26E0-6C4A-450C-8D5B-2256FAC265FB}" srcOrd="2" destOrd="0" parTransId="{22F96A13-F6C4-4BEE-98E7-EE838110D7AC}" sibTransId="{75B9EFEF-AA20-44DB-989C-72D4F94AA33D}"/>
    <dgm:cxn modelId="{4421AB8B-B8B1-4073-9AA1-BCFC59471F21}" type="presOf" srcId="{8F2A9990-C12A-4DF9-8FC3-424EE9A22689}" destId="{AE3445A0-F416-4184-8E98-0488706B5FD6}" srcOrd="0" destOrd="0" presId="urn:microsoft.com/office/officeart/2005/8/layout/cycle7"/>
    <dgm:cxn modelId="{CCC5BA00-CA10-4901-98C0-5E4263F42DD5}" srcId="{F0687B93-2189-4003-9518-6C2CB11544E5}" destId="{8F2A9990-C12A-4DF9-8FC3-424EE9A22689}" srcOrd="1" destOrd="0" parTransId="{2E367AC4-C5DD-4D36-82BF-AEBD9F0FDB9A}" sibTransId="{5ACF2858-ACDB-41CE-A81D-E4F4EDBF646B}"/>
    <dgm:cxn modelId="{2D2CF6EB-5AE8-440B-8AD9-740F6D76FE2B}" type="presOf" srcId="{4F4F26E0-6C4A-450C-8D5B-2256FAC265FB}" destId="{CE6F5E2A-F1E1-43C5-AAA3-A64D9D4FF405}" srcOrd="0" destOrd="0" presId="urn:microsoft.com/office/officeart/2005/8/layout/cycle7"/>
    <dgm:cxn modelId="{91848B28-911A-4C52-8A74-DD65922C4546}" type="presOf" srcId="{75B9EFEF-AA20-44DB-989C-72D4F94AA33D}" destId="{DFF22890-EEAD-41E5-97DF-F450A2E69864}" srcOrd="0" destOrd="0" presId="urn:microsoft.com/office/officeart/2005/8/layout/cycle7"/>
    <dgm:cxn modelId="{280294D8-B2B7-4308-9F0E-64E7C5434251}" type="presOf" srcId="{3F1A04D8-0490-4281-B014-2CDF273CA00B}" destId="{85751BD4-A855-431B-AB28-B1F6F9D1FA8E}" srcOrd="1" destOrd="0" presId="urn:microsoft.com/office/officeart/2005/8/layout/cycle7"/>
    <dgm:cxn modelId="{9BE626B1-1302-4DC1-8147-F456269E0C54}" type="presOf" srcId="{5ACF2858-ACDB-41CE-A81D-E4F4EDBF646B}" destId="{4CCBF3CE-9A0E-49FF-9B6E-98BEBAE5E213}" srcOrd="1" destOrd="0" presId="urn:microsoft.com/office/officeart/2005/8/layout/cycle7"/>
    <dgm:cxn modelId="{C5FDAF76-E663-42BC-A72C-F46082E4A7B8}" type="presParOf" srcId="{30F10BE2-BEAC-42FA-998F-08C61E379D1C}" destId="{2876F26F-DD3E-4A81-9FEF-976928D27550}" srcOrd="0" destOrd="0" presId="urn:microsoft.com/office/officeart/2005/8/layout/cycle7"/>
    <dgm:cxn modelId="{7A463188-B05E-4019-9FB1-DD5F3C4BF69E}" type="presParOf" srcId="{30F10BE2-BEAC-42FA-998F-08C61E379D1C}" destId="{9E93188A-EA15-4C21-A55D-7D252743D5F1}" srcOrd="1" destOrd="0" presId="urn:microsoft.com/office/officeart/2005/8/layout/cycle7"/>
    <dgm:cxn modelId="{C65D41EC-86EB-4FB1-9823-9DD690E45C80}" type="presParOf" srcId="{9E93188A-EA15-4C21-A55D-7D252743D5F1}" destId="{85751BD4-A855-431B-AB28-B1F6F9D1FA8E}" srcOrd="0" destOrd="0" presId="urn:microsoft.com/office/officeart/2005/8/layout/cycle7"/>
    <dgm:cxn modelId="{E060E47B-3A9A-492A-888C-2CF4007C5818}" type="presParOf" srcId="{30F10BE2-BEAC-42FA-998F-08C61E379D1C}" destId="{AE3445A0-F416-4184-8E98-0488706B5FD6}" srcOrd="2" destOrd="0" presId="urn:microsoft.com/office/officeart/2005/8/layout/cycle7"/>
    <dgm:cxn modelId="{58B3B614-6AB6-4AA6-AB53-6853BABC031B}" type="presParOf" srcId="{30F10BE2-BEAC-42FA-998F-08C61E379D1C}" destId="{2BEBA085-0395-4F35-850D-94ECA020B44C}" srcOrd="3" destOrd="0" presId="urn:microsoft.com/office/officeart/2005/8/layout/cycle7"/>
    <dgm:cxn modelId="{D591AE56-C6D1-42EE-B5D7-A566E1703A3A}" type="presParOf" srcId="{2BEBA085-0395-4F35-850D-94ECA020B44C}" destId="{4CCBF3CE-9A0E-49FF-9B6E-98BEBAE5E213}" srcOrd="0" destOrd="0" presId="urn:microsoft.com/office/officeart/2005/8/layout/cycle7"/>
    <dgm:cxn modelId="{60D8F7CC-E7B3-4B8A-825F-8490790405F4}" type="presParOf" srcId="{30F10BE2-BEAC-42FA-998F-08C61E379D1C}" destId="{CE6F5E2A-F1E1-43C5-AAA3-A64D9D4FF405}" srcOrd="4" destOrd="0" presId="urn:microsoft.com/office/officeart/2005/8/layout/cycle7"/>
    <dgm:cxn modelId="{EC5BFD5C-2204-4E51-B719-ADB5DAA7B21A}" type="presParOf" srcId="{30F10BE2-BEAC-42FA-998F-08C61E379D1C}" destId="{DFF22890-EEAD-41E5-97DF-F450A2E69864}" srcOrd="5" destOrd="0" presId="urn:microsoft.com/office/officeart/2005/8/layout/cycle7"/>
    <dgm:cxn modelId="{BC5781FC-7566-471A-9099-62D7B873ECC3}" type="presParOf" srcId="{DFF22890-EEAD-41E5-97DF-F450A2E69864}" destId="{CA5B3A66-2431-4925-8F1D-E1FDBBD6CC2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CE3798-8BCB-4818-AB73-C0C86DB79E0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DEEBB-A84F-4921-95D3-51A8EEE624D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অবন্টিত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বা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রক্ষিত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বা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সংরক্ষিত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আয়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বিবরণী</a:t>
          </a:r>
          <a:endParaRPr lang="en-US" sz="2400" dirty="0">
            <a:solidFill>
              <a:schemeClr val="bg1"/>
            </a:solidFill>
          </a:endParaRPr>
        </a:p>
      </dgm:t>
    </dgm:pt>
    <dgm:pt modelId="{CE20B11B-26B5-40EB-B99C-D7B945254C51}" type="parTrans" cxnId="{29A819C8-DDE7-43AF-BA97-72EABF6CA2D9}">
      <dgm:prSet/>
      <dgm:spPr/>
      <dgm:t>
        <a:bodyPr/>
        <a:lstStyle/>
        <a:p>
          <a:endParaRPr lang="en-US"/>
        </a:p>
      </dgm:t>
    </dgm:pt>
    <dgm:pt modelId="{A73264AA-549A-450C-8EA4-D61AD847D7E7}" type="sibTrans" cxnId="{29A819C8-DDE7-43AF-BA97-72EABF6CA2D9}">
      <dgm:prSet/>
      <dgm:spPr/>
      <dgm:t>
        <a:bodyPr/>
        <a:lstStyle/>
        <a:p>
          <a:endParaRPr lang="en-US"/>
        </a:p>
      </dgm:t>
    </dgm:pt>
    <dgm:pt modelId="{75AC5A5B-11D5-44B9-86F8-2246AB13771A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err="1" smtClean="0"/>
            <a:t>অবন্টিত</a:t>
          </a:r>
          <a:r>
            <a:rPr lang="en-US" sz="2000" dirty="0" smtClean="0"/>
            <a:t> </a:t>
          </a:r>
          <a:r>
            <a:rPr lang="en-US" sz="2000" dirty="0" err="1" smtClean="0"/>
            <a:t>আয়</a:t>
          </a:r>
          <a:r>
            <a:rPr lang="en-US" sz="2000" dirty="0" smtClean="0"/>
            <a:t> </a:t>
          </a:r>
          <a:r>
            <a:rPr lang="en-US" sz="2000" dirty="0" err="1" smtClean="0"/>
            <a:t>বিবরণী</a:t>
          </a:r>
          <a:r>
            <a:rPr lang="en-US" sz="2000" dirty="0" smtClean="0"/>
            <a:t> </a:t>
          </a:r>
          <a:r>
            <a:rPr lang="en-US" sz="2000" dirty="0" err="1" smtClean="0"/>
            <a:t>কোম্পানির</a:t>
          </a:r>
          <a:r>
            <a:rPr lang="en-US" sz="2000" dirty="0" smtClean="0"/>
            <a:t> </a:t>
          </a:r>
          <a:r>
            <a:rPr lang="en-US" sz="2000" dirty="0" err="1" smtClean="0"/>
            <a:t>আর্থিক</a:t>
          </a:r>
          <a:r>
            <a:rPr lang="en-US" sz="2000" dirty="0" smtClean="0"/>
            <a:t> </a:t>
          </a:r>
          <a:r>
            <a:rPr lang="en-US" sz="2000" dirty="0" err="1" smtClean="0"/>
            <a:t>বিবরণীর</a:t>
          </a:r>
          <a:r>
            <a:rPr lang="en-US" sz="2000" dirty="0" smtClean="0"/>
            <a:t> </a:t>
          </a:r>
          <a:r>
            <a:rPr lang="en-US" sz="2000" dirty="0" err="1" smtClean="0"/>
            <a:t>একটি</a:t>
          </a:r>
          <a:r>
            <a:rPr lang="en-US" sz="2000" dirty="0" smtClean="0"/>
            <a:t> </a:t>
          </a:r>
          <a:r>
            <a:rPr lang="en-US" sz="2000" dirty="0" err="1" smtClean="0"/>
            <a:t>অংশ</a:t>
          </a:r>
          <a:r>
            <a:rPr lang="en-US" sz="2000" dirty="0" smtClean="0"/>
            <a:t>।</a:t>
          </a: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08998-DC8D-4FEE-9D44-CD87B5A7413F}" type="parTrans" cxnId="{EC556178-F065-42A6-B931-9B1CCED808F7}">
      <dgm:prSet/>
      <dgm:spPr/>
      <dgm:t>
        <a:bodyPr/>
        <a:lstStyle/>
        <a:p>
          <a:endParaRPr lang="en-US"/>
        </a:p>
      </dgm:t>
    </dgm:pt>
    <dgm:pt modelId="{0E49F3BB-6050-453B-A90C-70EDBFB767AA}" type="sibTrans" cxnId="{EC556178-F065-42A6-B931-9B1CCED808F7}">
      <dgm:prSet/>
      <dgm:spPr/>
      <dgm:t>
        <a:bodyPr/>
        <a:lstStyle/>
        <a:p>
          <a:endParaRPr lang="en-US"/>
        </a:p>
      </dgm:t>
    </dgm:pt>
    <dgm:pt modelId="{C8A78C6D-DD5A-4E38-A5FD-035197074F44}">
      <dgm:prSet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কোম্পানির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শেয়ারহোল্ডারদের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বন্টন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বিগত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আয়কর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সঞ্চিতি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তহবিলে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স্থানান্তর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দেখানো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অবন্টিত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রক্ষিত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সংরক্ষিত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বিবরণী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E903A5B-B9EB-4E38-95B1-6241117A4274}" type="parTrans" cxnId="{AF7538CD-8BB5-4115-810A-5AF44B8D840A}">
      <dgm:prSet/>
      <dgm:spPr/>
      <dgm:t>
        <a:bodyPr/>
        <a:lstStyle/>
        <a:p>
          <a:endParaRPr lang="en-US"/>
        </a:p>
      </dgm:t>
    </dgm:pt>
    <dgm:pt modelId="{ED8535EE-79C0-4EE1-B601-6D97BCAE737A}" type="sibTrans" cxnId="{AF7538CD-8BB5-4115-810A-5AF44B8D840A}">
      <dgm:prSet/>
      <dgm:spPr/>
      <dgm:t>
        <a:bodyPr/>
        <a:lstStyle/>
        <a:p>
          <a:endParaRPr lang="en-US"/>
        </a:p>
      </dgm:t>
    </dgm:pt>
    <dgm:pt modelId="{5E82AF6A-57AF-4AA3-B232-209895EF196B}" type="pres">
      <dgm:prSet presAssocID="{F8CE3798-8BCB-4818-AB73-C0C86DB79E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AD63B5-C9EE-4799-8838-351ADFDB00CA}" type="pres">
      <dgm:prSet presAssocID="{FC9DEEBB-A84F-4921-95D3-51A8EEE624D5}" presName="node" presStyleLbl="node1" presStyleIdx="0" presStyleCnt="3" custRadScaleRad="789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44884-1C61-4AA9-8B2E-594C2C1AB400}" type="pres">
      <dgm:prSet presAssocID="{A73264AA-549A-450C-8EA4-D61AD847D7E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2C016F3-A5AF-402A-A5BF-EDDDBD96B35B}" type="pres">
      <dgm:prSet presAssocID="{A73264AA-549A-450C-8EA4-D61AD847D7E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CBA80D1-F14F-4CC3-90A2-8D9108CBAEBD}" type="pres">
      <dgm:prSet presAssocID="{75AC5A5B-11D5-44B9-86F8-2246AB13771A}" presName="node" presStyleLbl="node1" presStyleIdx="1" presStyleCnt="3" custScaleX="85044" custScaleY="139975" custRadScaleRad="94248" custRadScaleInc="-18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1EEAB-6D4A-450B-970E-44E90C841B95}" type="pres">
      <dgm:prSet presAssocID="{0E49F3BB-6050-453B-A90C-70EDBFB767A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5D785F9-79AA-4F0E-AEE9-1202053F6591}" type="pres">
      <dgm:prSet presAssocID="{0E49F3BB-6050-453B-A90C-70EDBFB767A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8E13C2-6FBE-4C7B-8A28-09D82E623753}" type="pres">
      <dgm:prSet presAssocID="{C8A78C6D-DD5A-4E38-A5FD-035197074F44}" presName="node" presStyleLbl="node1" presStyleIdx="2" presStyleCnt="3" custScaleX="130573" custScaleY="247756" custRadScaleRad="106311" custRadScaleInc="17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4D08-8D9E-4934-A2C4-A03D6C0AD633}" type="pres">
      <dgm:prSet presAssocID="{ED8535EE-79C0-4EE1-B601-6D97BCAE737A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CD9045B-B62D-4248-A4DC-8062CB00CC37}" type="pres">
      <dgm:prSet presAssocID="{ED8535EE-79C0-4EE1-B601-6D97BCAE737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24E942D-09D9-4CD0-B759-151141DF34D9}" type="presOf" srcId="{ED8535EE-79C0-4EE1-B601-6D97BCAE737A}" destId="{9CD9045B-B62D-4248-A4DC-8062CB00CC37}" srcOrd="1" destOrd="0" presId="urn:microsoft.com/office/officeart/2005/8/layout/cycle7"/>
    <dgm:cxn modelId="{CA480D9F-C193-4591-B894-3C6E4DDCD60D}" type="presOf" srcId="{ED8535EE-79C0-4EE1-B601-6D97BCAE737A}" destId="{31C54D08-8D9E-4934-A2C4-A03D6C0AD633}" srcOrd="0" destOrd="0" presId="urn:microsoft.com/office/officeart/2005/8/layout/cycle7"/>
    <dgm:cxn modelId="{02EEF11E-15DB-4A68-A797-F3DF24451582}" type="presOf" srcId="{C8A78C6D-DD5A-4E38-A5FD-035197074F44}" destId="{0E8E13C2-6FBE-4C7B-8A28-09D82E623753}" srcOrd="0" destOrd="0" presId="urn:microsoft.com/office/officeart/2005/8/layout/cycle7"/>
    <dgm:cxn modelId="{EC556178-F065-42A6-B931-9B1CCED808F7}" srcId="{F8CE3798-8BCB-4818-AB73-C0C86DB79E0F}" destId="{75AC5A5B-11D5-44B9-86F8-2246AB13771A}" srcOrd="1" destOrd="0" parTransId="{5E808998-DC8D-4FEE-9D44-CD87B5A7413F}" sibTransId="{0E49F3BB-6050-453B-A90C-70EDBFB767AA}"/>
    <dgm:cxn modelId="{85CA5056-6B73-4A8C-BAE2-797D206DAF23}" type="presOf" srcId="{A73264AA-549A-450C-8EA4-D61AD847D7E7}" destId="{B2C016F3-A5AF-402A-A5BF-EDDDBD96B35B}" srcOrd="1" destOrd="0" presId="urn:microsoft.com/office/officeart/2005/8/layout/cycle7"/>
    <dgm:cxn modelId="{29A819C8-DDE7-43AF-BA97-72EABF6CA2D9}" srcId="{F8CE3798-8BCB-4818-AB73-C0C86DB79E0F}" destId="{FC9DEEBB-A84F-4921-95D3-51A8EEE624D5}" srcOrd="0" destOrd="0" parTransId="{CE20B11B-26B5-40EB-B99C-D7B945254C51}" sibTransId="{A73264AA-549A-450C-8EA4-D61AD847D7E7}"/>
    <dgm:cxn modelId="{AF7538CD-8BB5-4115-810A-5AF44B8D840A}" srcId="{F8CE3798-8BCB-4818-AB73-C0C86DB79E0F}" destId="{C8A78C6D-DD5A-4E38-A5FD-035197074F44}" srcOrd="2" destOrd="0" parTransId="{EE903A5B-B9EB-4E38-95B1-6241117A4274}" sibTransId="{ED8535EE-79C0-4EE1-B601-6D97BCAE737A}"/>
    <dgm:cxn modelId="{9F67B1CD-D0D4-43BB-B0BF-A7E9C7FC2AC7}" type="presOf" srcId="{0E49F3BB-6050-453B-A90C-70EDBFB767AA}" destId="{F5D785F9-79AA-4F0E-AEE9-1202053F6591}" srcOrd="1" destOrd="0" presId="urn:microsoft.com/office/officeart/2005/8/layout/cycle7"/>
    <dgm:cxn modelId="{1F9B3361-B7D5-4CAF-B227-A8EF2A084969}" type="presOf" srcId="{A73264AA-549A-450C-8EA4-D61AD847D7E7}" destId="{6AC44884-1C61-4AA9-8B2E-594C2C1AB400}" srcOrd="0" destOrd="0" presId="urn:microsoft.com/office/officeart/2005/8/layout/cycle7"/>
    <dgm:cxn modelId="{E8ADBA12-F18E-47A6-9907-9AE4C7505457}" type="presOf" srcId="{F8CE3798-8BCB-4818-AB73-C0C86DB79E0F}" destId="{5E82AF6A-57AF-4AA3-B232-209895EF196B}" srcOrd="0" destOrd="0" presId="urn:microsoft.com/office/officeart/2005/8/layout/cycle7"/>
    <dgm:cxn modelId="{73539E76-F63A-4EF7-86AB-537584E76956}" type="presOf" srcId="{0E49F3BB-6050-453B-A90C-70EDBFB767AA}" destId="{E291EEAB-6D4A-450B-970E-44E90C841B95}" srcOrd="0" destOrd="0" presId="urn:microsoft.com/office/officeart/2005/8/layout/cycle7"/>
    <dgm:cxn modelId="{D548DC00-391B-44C6-93A9-E200B098F206}" type="presOf" srcId="{FC9DEEBB-A84F-4921-95D3-51A8EEE624D5}" destId="{10AD63B5-C9EE-4799-8838-351ADFDB00CA}" srcOrd="0" destOrd="0" presId="urn:microsoft.com/office/officeart/2005/8/layout/cycle7"/>
    <dgm:cxn modelId="{3387EEFC-E84D-4F10-952B-052BB7B154D8}" type="presOf" srcId="{75AC5A5B-11D5-44B9-86F8-2246AB13771A}" destId="{DCBA80D1-F14F-4CC3-90A2-8D9108CBAEBD}" srcOrd="0" destOrd="0" presId="urn:microsoft.com/office/officeart/2005/8/layout/cycle7"/>
    <dgm:cxn modelId="{9085590B-1DEA-4152-BBCA-63791ADE9B9C}" type="presParOf" srcId="{5E82AF6A-57AF-4AA3-B232-209895EF196B}" destId="{10AD63B5-C9EE-4799-8838-351ADFDB00CA}" srcOrd="0" destOrd="0" presId="urn:microsoft.com/office/officeart/2005/8/layout/cycle7"/>
    <dgm:cxn modelId="{D3B6AF5B-D044-4DAB-8376-587CD7031AD5}" type="presParOf" srcId="{5E82AF6A-57AF-4AA3-B232-209895EF196B}" destId="{6AC44884-1C61-4AA9-8B2E-594C2C1AB400}" srcOrd="1" destOrd="0" presId="urn:microsoft.com/office/officeart/2005/8/layout/cycle7"/>
    <dgm:cxn modelId="{6A040808-C31B-42F3-B026-A9625CDD3620}" type="presParOf" srcId="{6AC44884-1C61-4AA9-8B2E-594C2C1AB400}" destId="{B2C016F3-A5AF-402A-A5BF-EDDDBD96B35B}" srcOrd="0" destOrd="0" presId="urn:microsoft.com/office/officeart/2005/8/layout/cycle7"/>
    <dgm:cxn modelId="{8D325477-1FA4-4269-ACC0-F6DE828D540B}" type="presParOf" srcId="{5E82AF6A-57AF-4AA3-B232-209895EF196B}" destId="{DCBA80D1-F14F-4CC3-90A2-8D9108CBAEBD}" srcOrd="2" destOrd="0" presId="urn:microsoft.com/office/officeart/2005/8/layout/cycle7"/>
    <dgm:cxn modelId="{305D3802-EBBC-494E-BF15-6183AAE9E087}" type="presParOf" srcId="{5E82AF6A-57AF-4AA3-B232-209895EF196B}" destId="{E291EEAB-6D4A-450B-970E-44E90C841B95}" srcOrd="3" destOrd="0" presId="urn:microsoft.com/office/officeart/2005/8/layout/cycle7"/>
    <dgm:cxn modelId="{AA868CC8-AD9C-435E-8315-4A2BDE3A2B46}" type="presParOf" srcId="{E291EEAB-6D4A-450B-970E-44E90C841B95}" destId="{F5D785F9-79AA-4F0E-AEE9-1202053F6591}" srcOrd="0" destOrd="0" presId="urn:microsoft.com/office/officeart/2005/8/layout/cycle7"/>
    <dgm:cxn modelId="{65EA952E-6613-4FA4-B84D-707132DBEBF1}" type="presParOf" srcId="{5E82AF6A-57AF-4AA3-B232-209895EF196B}" destId="{0E8E13C2-6FBE-4C7B-8A28-09D82E623753}" srcOrd="4" destOrd="0" presId="urn:microsoft.com/office/officeart/2005/8/layout/cycle7"/>
    <dgm:cxn modelId="{39A2DC34-411E-41B3-9AA8-09C499410FF4}" type="presParOf" srcId="{5E82AF6A-57AF-4AA3-B232-209895EF196B}" destId="{31C54D08-8D9E-4934-A2C4-A03D6C0AD633}" srcOrd="5" destOrd="0" presId="urn:microsoft.com/office/officeart/2005/8/layout/cycle7"/>
    <dgm:cxn modelId="{0564A21B-4C22-472C-B77C-22279F34E82C}" type="presParOf" srcId="{31C54D08-8D9E-4934-A2C4-A03D6C0AD633}" destId="{9CD9045B-B62D-4248-A4DC-8062CB00CC3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8E4CA-66DD-4C2A-8734-9151A0FA85AC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B5B6D-81A5-4105-906D-6AE9607E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8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5D58FE13-350B-4FE6-AA90-40CA74AFEB3E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2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2319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53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94222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962542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606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5/31/2020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MD. SALIM MIA)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8449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4C96F064-3610-4FAE-9FDD-31205B14D8FF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79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BB85BCB2-D2C5-4588-A8E5-9BC017D30DAC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20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BF2381BB-E192-426B-A324-C58D921F6215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42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32AED3F6-F6F0-439B-9CF7-D16A32A9851B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5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6C5E49EC-C02E-4516-9333-30C7243C6E31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CA56F060-B3A5-48CE-B9C1-7BC8236B2F34}" type="datetime1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8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71B14829-FFD5-4B65-B93C-88425A2E1C22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0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4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195EF7BA-32B5-4942-9723-B044F23F31A1}" type="datetime1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30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/>
          <a:lstStyle/>
          <a:p>
            <a:fld id="{58E67AA9-913D-4891-9D9C-6BAC6AC65F70}" type="datetime1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MD.RASHEDUL ISLAM,Lecturer(34TH BCS)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609600" cy="59924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191000" y="624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MD. SALIM MIA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0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9764BD-CBFD-40EB-BEA6-8C330C8E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533400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381000"/>
            <a:ext cx="5397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বিসমিল্লাহির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রাহমানির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রাহীম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239000" cy="50385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2057401"/>
            <a:ext cx="4837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8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304800"/>
            <a:ext cx="9144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0527225"/>
              </p:ext>
            </p:extLst>
          </p:nvPr>
        </p:nvGraphicFramePr>
        <p:xfrm>
          <a:off x="304800" y="838200"/>
          <a:ext cx="8382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20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D63B5-C9EE-4799-8838-351ADFDB0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0AD63B5-C9EE-4799-8838-351ADFDB0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0AD63B5-C9EE-4799-8838-351ADFDB0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C44884-1C61-4AA9-8B2E-594C2C1AB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AC44884-1C61-4AA9-8B2E-594C2C1AB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AC44884-1C61-4AA9-8B2E-594C2C1AB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A80D1-F14F-4CC3-90A2-8D9108CB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CBA80D1-F14F-4CC3-90A2-8D9108CB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CBA80D1-F14F-4CC3-90A2-8D9108CBA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91EEAB-6D4A-450B-970E-44E90C84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E291EEAB-6D4A-450B-970E-44E90C84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E291EEAB-6D4A-450B-970E-44E90C841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8E13C2-6FBE-4C7B-8A28-09D82E623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0E8E13C2-6FBE-4C7B-8A28-09D82E623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E8E13C2-6FBE-4C7B-8A28-09D82E623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C54D08-8D9E-4934-A2C4-A03D6C0A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1C54D08-8D9E-4934-A2C4-A03D6C0A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1C54D08-8D9E-4934-A2C4-A03D6C0AD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304800"/>
            <a:ext cx="9144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11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277505"/>
            <a:ext cx="36576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তামজীদ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endParaRPr lang="en-US" sz="2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213566"/>
              </p:ext>
            </p:extLst>
          </p:nvPr>
        </p:nvGraphicFramePr>
        <p:xfrm>
          <a:off x="381000" y="1483360"/>
          <a:ext cx="80010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914400"/>
                <a:gridCol w="990600"/>
                <a:gridCol w="990600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বিরবণ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আয়ের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বিগত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বছর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)</a:t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ফেরত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দাবিহীন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লভ্যাশের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অবলোপন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b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br>
                        <a:rPr lang="en-US" sz="2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প্রদান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অন্তবর্তীকালীন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ঘোষিত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বড়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হলে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বাদ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যেকোন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তহবিলে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স্থানান্তর</a:t>
                      </a:r>
                      <a:endParaRPr lang="en-US" sz="2000" baseline="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রক্ষিত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আয়ের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সমাপনী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000" u="sng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u="none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u="none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u="none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0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0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0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42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 txBox="1">
            <a:spLocks/>
          </p:cNvSpPr>
          <p:nvPr/>
        </p:nvSpPr>
        <p:spPr bwMode="gray">
          <a:xfrm>
            <a:off x="7620000" y="3048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12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95600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8600" y="2935217"/>
            <a:ext cx="763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8600" y="3738174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93343" y="4511729"/>
            <a:ext cx="7356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2400" y="2224592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ব্যবসায়কে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5334000"/>
            <a:ext cx="803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385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304800"/>
            <a:ext cx="9144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13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3360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5140036" cy="426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362200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রংক্ষিত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প্রস্তুতে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বিবেচ্য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8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5557D3-061A-41A9-BE3B-6CEC5206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0" y="1048329"/>
            <a:ext cx="8248010" cy="5200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6431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7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90800" y="838200"/>
            <a:ext cx="3173100" cy="709865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804" y="1982212"/>
            <a:ext cx="5813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2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2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03" y="205740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93308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C7A6C5-BC0B-43DA-AB2E-A3AC6830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3501" y="1295595"/>
            <a:ext cx="6345260" cy="709865"/>
          </a:xfrm>
        </p:spPr>
        <p:txBody>
          <a:bodyPr>
            <a:normAutofit fontScale="9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22098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85800" y="4330896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যৌথমূলধনী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বিবরণী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9261" y="5208565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69843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C60B8B-8254-43A4-9932-7B5C9C60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43200" y="304800"/>
            <a:ext cx="3067072" cy="709865"/>
          </a:xfrm>
        </p:spPr>
        <p:txBody>
          <a:bodyPr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3583" y="1219200"/>
            <a:ext cx="4800600" cy="4572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273873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যৌথমূলধনী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27213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বিবরণীসমূহ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395793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464373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মালিকানাস্বত্ব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329535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অবন্টিত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সংরক্ষিত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20060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5" grpId="0"/>
      <p:bldP spid="2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8971310"/>
              </p:ext>
            </p:extLst>
          </p:nvPr>
        </p:nvGraphicFramePr>
        <p:xfrm>
          <a:off x="533400" y="533400"/>
          <a:ext cx="7924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1400" y="304800"/>
            <a:ext cx="1332156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87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7F9CE-7B38-49BF-8185-4D56F981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967F9CE-7B38-49BF-8185-4D56F981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967F9CE-7B38-49BF-8185-4D56F981E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07A443-9027-4C8B-8422-8E461C84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D07A443-9027-4C8B-8422-8E461C84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D07A443-9027-4C8B-8422-8E461C844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DB89D8-0FD7-420C-AF35-40A38AA9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DDB89D8-0FD7-420C-AF35-40A38AA9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DDB89D8-0FD7-420C-AF35-40A38AA96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B673F-4C8E-4247-B157-5F0B8CE8B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2F1B673F-4C8E-4247-B157-5F0B8CE8B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2F1B673F-4C8E-4247-B157-5F0B8CE8B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21290E-980D-4BEF-A369-053C40143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F021290E-980D-4BEF-A369-053C40143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021290E-980D-4BEF-A369-053C40143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03B4F6-01B6-458D-BB62-DA14837C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103B4F6-01B6-458D-BB62-DA14837C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103B4F6-01B6-458D-BB62-DA14837CD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91FC3-6134-4952-8A06-313F3848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091FC3-6134-4952-8A06-313F3848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C091FC3-6134-4952-8A06-313F3848F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C51076-B5DE-4D94-BC74-F9BB8BE4B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9C51076-B5DE-4D94-BC74-F9BB8BE4B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B9C51076-B5DE-4D94-BC74-F9BB8BE4BA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C13CE-1667-4AF4-8252-570CED6C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9AC13CE-1667-4AF4-8252-570CED6C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9AC13CE-1667-4AF4-8252-570CED6C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246A81-03E6-4050-B3DF-E32269D94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7246A81-03E6-4050-B3DF-E32269D94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7246A81-03E6-4050-B3DF-E32269D94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0E7A8B-C23B-4549-8DAD-7F4EA525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20E7A8B-C23B-4549-8DAD-7F4EA525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20E7A8B-C23B-4549-8DAD-7F4EA525FF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986591-D821-4E55-A0D4-0C71A62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8E986591-D821-4E55-A0D4-0C71A62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E986591-D821-4E55-A0D4-0C71A62862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3BF5F2-6C5A-4512-AB52-012F0D2DC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723BF5F2-6C5A-4512-AB52-012F0D2DC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23BF5F2-6C5A-4512-AB52-012F0D2DC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AAE894-9DFE-42EC-B5C8-393F911C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4AAE894-9DFE-42EC-B5C8-393F911C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4AAE894-9DFE-42EC-B5C8-393F911C4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304800"/>
            <a:ext cx="9144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6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7482618"/>
              </p:ext>
            </p:extLst>
          </p:nvPr>
        </p:nvGraphicFramePr>
        <p:xfrm>
          <a:off x="685800" y="83820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591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F4075-2602-4EDC-9105-CD113DE0B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10F4075-2602-4EDC-9105-CD113DE0B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10F4075-2602-4EDC-9105-CD113DE0B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F5C652-E7BD-40BB-A822-A4C0DA14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8F5C652-E7BD-40BB-A822-A4C0DA14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8F5C652-E7BD-40BB-A822-A4C0DA147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722A6-08D0-4BE0-A729-C9F02C54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8D722A6-08D0-4BE0-A729-C9F02C54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8D722A6-08D0-4BE0-A729-C9F02C54B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 txBox="1">
            <a:spLocks/>
          </p:cNvSpPr>
          <p:nvPr/>
        </p:nvSpPr>
        <p:spPr bwMode="gray">
          <a:xfrm>
            <a:off x="7620000" y="3048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7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4376649"/>
              </p:ext>
            </p:extLst>
          </p:nvPr>
        </p:nvGraphicFramePr>
        <p:xfrm>
          <a:off x="609600" y="12192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359423" y="457200"/>
            <a:ext cx="4193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বিবরণীসমূহ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0267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AB7089-713C-493F-BC4D-70E4F3A74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E6AB7089-713C-493F-BC4D-70E4F3A74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E6AB7089-713C-493F-BC4D-70E4F3A74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AD7AF-4A0B-4007-80D8-1E1940A6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97FAD7AF-4A0B-4007-80D8-1E1940A6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97FAD7AF-4A0B-4007-80D8-1E1940A6C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7C27BC-050E-4A75-9A1D-37C12ECB5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17C27BC-050E-4A75-9A1D-37C12ECB5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17C27BC-050E-4A75-9A1D-37C12ECB5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0C1565-B109-46F3-893F-B003066D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FC0C1565-B109-46F3-893F-B003066D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FC0C1565-B109-46F3-893F-B003066DC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73017D-3A15-4297-9E6F-28BAB358E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6D73017D-3A15-4297-9E6F-28BAB358E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6D73017D-3A15-4297-9E6F-28BAB358E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0240B3-C89D-47C4-9DDA-97337905F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9F0240B3-C89D-47C4-9DDA-97337905F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graphicEl>
                                              <a:dgm id="{9F0240B3-C89D-47C4-9DDA-97337905F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D14C2B-4EEB-4617-A9AC-B67E3FC1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FCD14C2B-4EEB-4617-A9AC-B67E3FC1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FCD14C2B-4EEB-4617-A9AC-B67E3FC1B4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5C495C-1364-477F-B17C-FBAA044D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graphicEl>
                                              <a:dgm id="{935C495C-1364-477F-B17C-FBAA044D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935C495C-1364-477F-B17C-FBAA044DE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84DF7B-E7C7-4630-B436-7110894F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6784DF7B-E7C7-4630-B436-7110894F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6784DF7B-E7C7-4630-B436-7110894F50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 txBox="1">
            <a:spLocks/>
          </p:cNvSpPr>
          <p:nvPr/>
        </p:nvSpPr>
        <p:spPr bwMode="gray">
          <a:xfrm>
            <a:off x="7620000" y="304800"/>
            <a:ext cx="9144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1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8</a:t>
            </a:r>
            <a:endParaRPr lang="en-US" sz="28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35143362"/>
              </p:ext>
            </p:extLst>
          </p:nvPr>
        </p:nvGraphicFramePr>
        <p:xfrm>
          <a:off x="381000" y="838200"/>
          <a:ext cx="845820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150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76F26F-DD3E-4A81-9FEF-976928D27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2876F26F-DD3E-4A81-9FEF-976928D27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2876F26F-DD3E-4A81-9FEF-976928D27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93188A-EA15-4C21-A55D-7D252743D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E93188A-EA15-4C21-A55D-7D252743D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E93188A-EA15-4C21-A55D-7D252743D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3445A0-F416-4184-8E98-0488706B5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AE3445A0-F416-4184-8E98-0488706B5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AE3445A0-F416-4184-8E98-0488706B5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EBA085-0395-4F35-850D-94ECA020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2BEBA085-0395-4F35-850D-94ECA020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2BEBA085-0395-4F35-850D-94ECA020B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6F5E2A-F1E1-43C5-AAA3-A64D9D4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CE6F5E2A-F1E1-43C5-AAA3-A64D9D4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CE6F5E2A-F1E1-43C5-AAA3-A64D9D4FF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F22890-EEAD-41E5-97DF-F450A2E69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DFF22890-EEAD-41E5-97DF-F450A2E69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DFF22890-EEAD-41E5-97DF-F450A2E698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05A10662-58F9-45A5-B51A-36A0F9B0A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304800"/>
            <a:ext cx="914400" cy="6096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9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4885"/>
              </p:ext>
            </p:extLst>
          </p:nvPr>
        </p:nvGraphicFramePr>
        <p:xfrm>
          <a:off x="457200" y="1397000"/>
          <a:ext cx="8458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990600"/>
                <a:gridCol w="990600"/>
                <a:gridCol w="990600"/>
                <a:gridCol w="990600"/>
                <a:gridCol w="1066800"/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25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5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5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</a:t>
                      </a:r>
                      <a:endParaRPr lang="en-US" sz="2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সাধারণ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শেয়ার</a:t>
                      </a:r>
                      <a:r>
                        <a:rPr lang="en-US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অধিহার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সংরক্ষিত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</a:t>
                      </a:r>
                      <a:r>
                        <a:rPr lang="en-US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5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5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89502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/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ব্যালেন্স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মুনাফা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অন্তবতীকালীন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আয়কর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সঞ্চিতি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তহবিলে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স্থানান্তর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b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প্রদেয়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লভ্যাংশ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4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4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4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-</a:t>
                      </a:r>
                    </a:p>
                    <a:p>
                      <a:pPr marL="0" marR="0" indent="0" algn="ctr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(****)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  <a:endParaRPr lang="en-US" sz="2400" u="sng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0" y="277505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তামজীদ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solidFill>
                  <a:srgbClr val="00B0F0"/>
                </a:solidFill>
              </a:rPr>
              <a:t>মালিকানাস্বত্ব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পরিবর্তন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বিবরণী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5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…. </a:t>
            </a:r>
            <a:r>
              <a:rPr lang="en-US" sz="25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endParaRPr lang="en-US" sz="25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0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935</TotalTime>
  <Words>330</Words>
  <Application>Microsoft Office PowerPoint</Application>
  <PresentationFormat>On-screen Show (4:3)</PresentationFormat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452</cp:revision>
  <dcterms:created xsi:type="dcterms:W3CDTF">2006-08-16T00:00:00Z</dcterms:created>
  <dcterms:modified xsi:type="dcterms:W3CDTF">2020-05-31T15:57:59Z</dcterms:modified>
</cp:coreProperties>
</file>