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72" r:id="rId11"/>
    <p:sldId id="265" r:id="rId12"/>
    <p:sldId id="266" r:id="rId13"/>
    <p:sldId id="267" r:id="rId14"/>
    <p:sldId id="271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0" autoAdjust="0"/>
    <p:restoredTop sz="94631" autoAdjust="0"/>
  </p:normalViewPr>
  <p:slideViewPr>
    <p:cSldViewPr>
      <p:cViewPr varScale="1">
        <p:scale>
          <a:sx n="76" d="100"/>
          <a:sy n="76" d="100"/>
        </p:scale>
        <p:origin x="1411" y="53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54C5C-DCBB-4BC7-9C25-DA3E63543ED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64CBE1-5DC1-441A-9362-064649C10DF5}">
      <dgm:prSet phldrT="[Text]" custT="1"/>
      <dgm:spPr/>
      <dgm:t>
        <a:bodyPr/>
        <a:lstStyle/>
        <a:p>
          <a:r>
            <a:rPr lang="en-US" sz="8000" dirty="0" err="1">
              <a:solidFill>
                <a:srgbClr val="FF0000"/>
              </a:solidFill>
            </a:rPr>
            <a:t>একক</a:t>
          </a:r>
          <a:r>
            <a:rPr lang="en-US" sz="8000" dirty="0">
              <a:solidFill>
                <a:srgbClr val="FF0000"/>
              </a:solidFill>
            </a:rPr>
            <a:t> </a:t>
          </a:r>
          <a:r>
            <a:rPr lang="en-US" sz="8000" dirty="0" err="1">
              <a:solidFill>
                <a:srgbClr val="FF0000"/>
              </a:solidFill>
            </a:rPr>
            <a:t>কাজ</a:t>
          </a:r>
          <a:endParaRPr lang="en-US" sz="8000" dirty="0">
            <a:solidFill>
              <a:srgbClr val="FF0000"/>
            </a:solidFill>
          </a:endParaRPr>
        </a:p>
      </dgm:t>
    </dgm:pt>
    <dgm:pt modelId="{875C8D13-40CA-42B9-B728-CB0AD764378F}" type="parTrans" cxnId="{201EFE26-13E5-4D29-9287-1E534B8013CB}">
      <dgm:prSet/>
      <dgm:spPr/>
      <dgm:t>
        <a:bodyPr/>
        <a:lstStyle/>
        <a:p>
          <a:endParaRPr lang="en-US"/>
        </a:p>
      </dgm:t>
    </dgm:pt>
    <dgm:pt modelId="{A4AE0CD5-379E-4B75-B0BF-A679349809F2}" type="sibTrans" cxnId="{201EFE26-13E5-4D29-9287-1E534B8013CB}">
      <dgm:prSet/>
      <dgm:spPr/>
      <dgm:t>
        <a:bodyPr/>
        <a:lstStyle/>
        <a:p>
          <a:endParaRPr lang="en-US"/>
        </a:p>
      </dgm:t>
    </dgm:pt>
    <dgm:pt modelId="{686EE992-A563-475A-88AD-52A076FF2591}">
      <dgm:prSet phldrT="[Text]" phldr="1"/>
      <dgm:spPr/>
      <dgm:t>
        <a:bodyPr/>
        <a:lstStyle/>
        <a:p>
          <a:endParaRPr lang="en-US"/>
        </a:p>
      </dgm:t>
    </dgm:pt>
    <dgm:pt modelId="{9ECDF484-D5EB-4D43-967E-87F0207C0488}" type="parTrans" cxnId="{7D4F88A2-3789-4BAA-BDBF-879339CE1909}">
      <dgm:prSet/>
      <dgm:spPr/>
      <dgm:t>
        <a:bodyPr/>
        <a:lstStyle/>
        <a:p>
          <a:endParaRPr lang="en-US"/>
        </a:p>
      </dgm:t>
    </dgm:pt>
    <dgm:pt modelId="{9E2BE58B-08B9-476F-8DC3-9A602B425ED5}" type="sibTrans" cxnId="{7D4F88A2-3789-4BAA-BDBF-879339CE1909}">
      <dgm:prSet/>
      <dgm:spPr/>
      <dgm:t>
        <a:bodyPr/>
        <a:lstStyle/>
        <a:p>
          <a:endParaRPr lang="en-US"/>
        </a:p>
      </dgm:t>
    </dgm:pt>
    <dgm:pt modelId="{547B12BE-F7F2-4CE4-975B-3917A7401C9A}">
      <dgm:prSet phldrT="[Text]" custT="1"/>
      <dgm:spPr/>
      <dgm:t>
        <a:bodyPr/>
        <a:lstStyle/>
        <a:p>
          <a:r>
            <a:rPr lang="en-US" sz="44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সংস্কৃতি</a:t>
          </a:r>
          <a:r>
            <a: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বুঝ</a:t>
          </a:r>
          <a:r>
            <a: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প্রকারভেদ</a:t>
          </a:r>
          <a:r>
            <a: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উল্লেখ</a:t>
          </a:r>
          <a:r>
            <a: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endParaRPr lang="en-US" sz="500" dirty="0"/>
        </a:p>
      </dgm:t>
    </dgm:pt>
    <dgm:pt modelId="{7DA3BB56-49E4-4646-8924-00B2AC62CA49}" type="parTrans" cxnId="{4F89F36A-5D4C-4AC6-8610-AD031248566B}">
      <dgm:prSet/>
      <dgm:spPr/>
      <dgm:t>
        <a:bodyPr/>
        <a:lstStyle/>
        <a:p>
          <a:endParaRPr lang="en-US"/>
        </a:p>
      </dgm:t>
    </dgm:pt>
    <dgm:pt modelId="{0B4192E2-656C-44E1-A921-AE2CFE3CB952}" type="sibTrans" cxnId="{4F89F36A-5D4C-4AC6-8610-AD031248566B}">
      <dgm:prSet/>
      <dgm:spPr/>
      <dgm:t>
        <a:bodyPr/>
        <a:lstStyle/>
        <a:p>
          <a:endParaRPr lang="en-US"/>
        </a:p>
      </dgm:t>
    </dgm:pt>
    <dgm:pt modelId="{1F69C859-DCE2-4667-85A5-07427A6A7060}">
      <dgm:prSet phldrT="[Text]" phldr="1"/>
      <dgm:spPr/>
      <dgm:t>
        <a:bodyPr/>
        <a:lstStyle/>
        <a:p>
          <a:endParaRPr lang="en-US"/>
        </a:p>
      </dgm:t>
    </dgm:pt>
    <dgm:pt modelId="{89C50A16-137E-44A5-92A8-D6835E0BEE91}" type="parTrans" cxnId="{9251C2BA-63BC-4394-8B91-89D13A30FF8F}">
      <dgm:prSet/>
      <dgm:spPr/>
      <dgm:t>
        <a:bodyPr/>
        <a:lstStyle/>
        <a:p>
          <a:endParaRPr lang="en-US"/>
        </a:p>
      </dgm:t>
    </dgm:pt>
    <dgm:pt modelId="{FDF29E35-B428-4A32-9100-8E888F65B3AF}" type="sibTrans" cxnId="{9251C2BA-63BC-4394-8B91-89D13A30FF8F}">
      <dgm:prSet/>
      <dgm:spPr/>
      <dgm:t>
        <a:bodyPr/>
        <a:lstStyle/>
        <a:p>
          <a:endParaRPr lang="en-US"/>
        </a:p>
      </dgm:t>
    </dgm:pt>
    <dgm:pt modelId="{A3139848-6934-4329-9F4B-21733589386A}" type="pres">
      <dgm:prSet presAssocID="{C7954C5C-DCBB-4BC7-9C25-DA3E63543EDD}" presName="linear" presStyleCnt="0">
        <dgm:presLayoutVars>
          <dgm:animLvl val="lvl"/>
          <dgm:resizeHandles val="exact"/>
        </dgm:presLayoutVars>
      </dgm:prSet>
      <dgm:spPr/>
    </dgm:pt>
    <dgm:pt modelId="{73BC9A7D-F6B2-4DB7-B04F-EF5789EB2DB7}" type="pres">
      <dgm:prSet presAssocID="{FE64CBE1-5DC1-441A-9362-064649C10DF5}" presName="parentText" presStyleLbl="node1" presStyleIdx="0" presStyleCnt="2" custScaleY="114618" custLinFactNeighborX="18" custLinFactNeighborY="16580">
        <dgm:presLayoutVars>
          <dgm:chMax val="0"/>
          <dgm:bulletEnabled val="1"/>
        </dgm:presLayoutVars>
      </dgm:prSet>
      <dgm:spPr/>
    </dgm:pt>
    <dgm:pt modelId="{D9CAF502-1DEC-44EC-89C3-9345B4E20D3A}" type="pres">
      <dgm:prSet presAssocID="{FE64CBE1-5DC1-441A-9362-064649C10DF5}" presName="childText" presStyleLbl="revTx" presStyleIdx="0" presStyleCnt="2">
        <dgm:presLayoutVars>
          <dgm:bulletEnabled val="1"/>
        </dgm:presLayoutVars>
      </dgm:prSet>
      <dgm:spPr/>
    </dgm:pt>
    <dgm:pt modelId="{0404FB02-3E0F-4777-8817-B3F12DD365C0}" type="pres">
      <dgm:prSet presAssocID="{547B12BE-F7F2-4CE4-975B-3917A7401C9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2933A9-2C5F-452B-B1B2-117046EAE84D}" type="pres">
      <dgm:prSet presAssocID="{547B12BE-F7F2-4CE4-975B-3917A7401C9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01EFE26-13E5-4D29-9287-1E534B8013CB}" srcId="{C7954C5C-DCBB-4BC7-9C25-DA3E63543EDD}" destId="{FE64CBE1-5DC1-441A-9362-064649C10DF5}" srcOrd="0" destOrd="0" parTransId="{875C8D13-40CA-42B9-B728-CB0AD764378F}" sibTransId="{A4AE0CD5-379E-4B75-B0BF-A679349809F2}"/>
    <dgm:cxn modelId="{4F89F36A-5D4C-4AC6-8610-AD031248566B}" srcId="{C7954C5C-DCBB-4BC7-9C25-DA3E63543EDD}" destId="{547B12BE-F7F2-4CE4-975B-3917A7401C9A}" srcOrd="1" destOrd="0" parTransId="{7DA3BB56-49E4-4646-8924-00B2AC62CA49}" sibTransId="{0B4192E2-656C-44E1-A921-AE2CFE3CB952}"/>
    <dgm:cxn modelId="{43D50A89-E59E-44CC-9E05-EC60367E8DB1}" type="presOf" srcId="{C7954C5C-DCBB-4BC7-9C25-DA3E63543EDD}" destId="{A3139848-6934-4329-9F4B-21733589386A}" srcOrd="0" destOrd="0" presId="urn:microsoft.com/office/officeart/2005/8/layout/vList2"/>
    <dgm:cxn modelId="{7D4F88A2-3789-4BAA-BDBF-879339CE1909}" srcId="{FE64CBE1-5DC1-441A-9362-064649C10DF5}" destId="{686EE992-A563-475A-88AD-52A076FF2591}" srcOrd="0" destOrd="0" parTransId="{9ECDF484-D5EB-4D43-967E-87F0207C0488}" sibTransId="{9E2BE58B-08B9-476F-8DC3-9A602B425ED5}"/>
    <dgm:cxn modelId="{E17253AB-A0A2-49B3-B843-BCE11359F599}" type="presOf" srcId="{547B12BE-F7F2-4CE4-975B-3917A7401C9A}" destId="{0404FB02-3E0F-4777-8817-B3F12DD365C0}" srcOrd="0" destOrd="0" presId="urn:microsoft.com/office/officeart/2005/8/layout/vList2"/>
    <dgm:cxn modelId="{9251C2BA-63BC-4394-8B91-89D13A30FF8F}" srcId="{547B12BE-F7F2-4CE4-975B-3917A7401C9A}" destId="{1F69C859-DCE2-4667-85A5-07427A6A7060}" srcOrd="0" destOrd="0" parTransId="{89C50A16-137E-44A5-92A8-D6835E0BEE91}" sibTransId="{FDF29E35-B428-4A32-9100-8E888F65B3AF}"/>
    <dgm:cxn modelId="{9DCF2DDC-A68E-4F84-B162-35BC760C862B}" type="presOf" srcId="{1F69C859-DCE2-4667-85A5-07427A6A7060}" destId="{FA2933A9-2C5F-452B-B1B2-117046EAE84D}" srcOrd="0" destOrd="0" presId="urn:microsoft.com/office/officeart/2005/8/layout/vList2"/>
    <dgm:cxn modelId="{708645E6-95D5-4E8A-AA45-DDB36466F88D}" type="presOf" srcId="{686EE992-A563-475A-88AD-52A076FF2591}" destId="{D9CAF502-1DEC-44EC-89C3-9345B4E20D3A}" srcOrd="0" destOrd="0" presId="urn:microsoft.com/office/officeart/2005/8/layout/vList2"/>
    <dgm:cxn modelId="{44DEBBEC-5F1B-4B57-AA10-54296D4486B3}" type="presOf" srcId="{FE64CBE1-5DC1-441A-9362-064649C10DF5}" destId="{73BC9A7D-F6B2-4DB7-B04F-EF5789EB2DB7}" srcOrd="0" destOrd="0" presId="urn:microsoft.com/office/officeart/2005/8/layout/vList2"/>
    <dgm:cxn modelId="{CC0ED243-A0C6-43A2-8913-B84B47EC3A64}" type="presParOf" srcId="{A3139848-6934-4329-9F4B-21733589386A}" destId="{73BC9A7D-F6B2-4DB7-B04F-EF5789EB2DB7}" srcOrd="0" destOrd="0" presId="urn:microsoft.com/office/officeart/2005/8/layout/vList2"/>
    <dgm:cxn modelId="{5477C105-5E3D-4718-B3A7-28B9EBA5BD3B}" type="presParOf" srcId="{A3139848-6934-4329-9F4B-21733589386A}" destId="{D9CAF502-1DEC-44EC-89C3-9345B4E20D3A}" srcOrd="1" destOrd="0" presId="urn:microsoft.com/office/officeart/2005/8/layout/vList2"/>
    <dgm:cxn modelId="{2B4B2058-BB47-4A06-9722-4BDD9AF39AC7}" type="presParOf" srcId="{A3139848-6934-4329-9F4B-21733589386A}" destId="{0404FB02-3E0F-4777-8817-B3F12DD365C0}" srcOrd="2" destOrd="0" presId="urn:microsoft.com/office/officeart/2005/8/layout/vList2"/>
    <dgm:cxn modelId="{84AF9F39-7295-410A-B8D9-DAD0A1C79815}" type="presParOf" srcId="{A3139848-6934-4329-9F4B-21733589386A}" destId="{FA2933A9-2C5F-452B-B1B2-117046EAE84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176A3-D4B0-4274-8382-B0D691A7E9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A16713-A4CA-4C1C-B02B-A52E26869793}" type="pres">
      <dgm:prSet presAssocID="{573176A3-D4B0-4274-8382-B0D691A7E9E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9053B73-09EA-4DC0-A798-73E05A3272D3}" type="presOf" srcId="{573176A3-D4B0-4274-8382-B0D691A7E9EC}" destId="{35A16713-A4CA-4C1C-B02B-A52E268697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27EBD9-47AB-4879-842A-D0C816FCFF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BDF70A-2B77-464C-A4CD-2FCB23213515}">
      <dgm:prSet phldrT="[Text]" custT="1"/>
      <dgm:spPr/>
      <dgm:t>
        <a:bodyPr/>
        <a:lstStyle/>
        <a:p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তৈজস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পত্র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তাঁতের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শাড়ী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বৈষ্ণবপদাবলী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নাটক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বাউলগান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নঁকশী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কাঁথা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ভাপা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পিঠা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পান্তা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ইলিশ,ভাওয়াইয়া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গান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শীতল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পাটী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বাউল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গান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হাল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খাতা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রেশমী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শাড়ী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নবী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জীবনী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কীর্তন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যোগবাদ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সুফীবাদ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পালকী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টেপা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পুতুল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জারি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গান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পালা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গান,খনার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বচন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পুঁথি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সোনা-রুপার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শাখর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মসলিন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শাড়ী,ধ্রুপদী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সঙ্গীত,লোক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সঙ্গীত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118CFD06-C759-4719-B50A-8A67D2465F71}" type="sibTrans" cxnId="{DD41C625-32CB-4ECD-8324-50B556FC06A1}">
      <dgm:prSet/>
      <dgm:spPr/>
      <dgm:t>
        <a:bodyPr/>
        <a:lstStyle/>
        <a:p>
          <a:endParaRPr lang="en-US"/>
        </a:p>
      </dgm:t>
    </dgm:pt>
    <dgm:pt modelId="{F56CFCA7-DF29-434A-9414-67D77D5D853E}" type="parTrans" cxnId="{DD41C625-32CB-4ECD-8324-50B556FC06A1}">
      <dgm:prSet/>
      <dgm:spPr/>
      <dgm:t>
        <a:bodyPr/>
        <a:lstStyle/>
        <a:p>
          <a:endParaRPr lang="en-US"/>
        </a:p>
      </dgm:t>
    </dgm:pt>
    <dgm:pt modelId="{69982866-037A-4E16-8C04-66B4718B3A2E}" type="pres">
      <dgm:prSet presAssocID="{A127EBD9-47AB-4879-842A-D0C816FCFFA9}" presName="linear" presStyleCnt="0">
        <dgm:presLayoutVars>
          <dgm:animLvl val="lvl"/>
          <dgm:resizeHandles val="exact"/>
        </dgm:presLayoutVars>
      </dgm:prSet>
      <dgm:spPr/>
    </dgm:pt>
    <dgm:pt modelId="{ABBFCA58-3DD7-4CAF-B1F1-9CD8BE86988B}" type="pres">
      <dgm:prSet presAssocID="{FDBDF70A-2B77-464C-A4CD-2FCB23213515}" presName="parentText" presStyleLbl="node1" presStyleIdx="0" presStyleCnt="1" custScaleX="101947" custScaleY="1997620" custLinFactNeighborX="-505" custLinFactNeighborY="5264">
        <dgm:presLayoutVars>
          <dgm:chMax val="0"/>
          <dgm:bulletEnabled val="1"/>
        </dgm:presLayoutVars>
      </dgm:prSet>
      <dgm:spPr/>
    </dgm:pt>
  </dgm:ptLst>
  <dgm:cxnLst>
    <dgm:cxn modelId="{DD41C625-32CB-4ECD-8324-50B556FC06A1}" srcId="{A127EBD9-47AB-4879-842A-D0C816FCFFA9}" destId="{FDBDF70A-2B77-464C-A4CD-2FCB23213515}" srcOrd="0" destOrd="0" parTransId="{F56CFCA7-DF29-434A-9414-67D77D5D853E}" sibTransId="{118CFD06-C759-4719-B50A-8A67D2465F71}"/>
    <dgm:cxn modelId="{6B2F8741-1AE3-413B-820A-A3F96CE9B940}" type="presOf" srcId="{A127EBD9-47AB-4879-842A-D0C816FCFFA9}" destId="{69982866-037A-4E16-8C04-66B4718B3A2E}" srcOrd="0" destOrd="0" presId="urn:microsoft.com/office/officeart/2005/8/layout/vList2"/>
    <dgm:cxn modelId="{D51069D9-0B1B-4100-B1CA-05FD8394B8D3}" type="presOf" srcId="{FDBDF70A-2B77-464C-A4CD-2FCB23213515}" destId="{ABBFCA58-3DD7-4CAF-B1F1-9CD8BE86988B}" srcOrd="0" destOrd="0" presId="urn:microsoft.com/office/officeart/2005/8/layout/vList2"/>
    <dgm:cxn modelId="{CC6C35C9-ECE0-4F9E-AEDA-84A1F9336722}" type="presParOf" srcId="{69982866-037A-4E16-8C04-66B4718B3A2E}" destId="{ABBFCA58-3DD7-4CAF-B1F1-9CD8BE8698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CEB69A-DC8A-44B9-A60B-A5F93221EC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6321B-9E52-49FD-9426-B566B7B605BB}">
      <dgm:prSet phldrT="[Text]" custT="1"/>
      <dgm:spPr/>
      <dgm:t>
        <a:bodyPr/>
        <a:lstStyle/>
        <a:p>
          <a:pPr algn="ctr"/>
          <a:endParaRPr lang="en-US" sz="5400" dirty="0"/>
        </a:p>
        <a:p>
          <a:pPr algn="ctr"/>
          <a:r>
            <a:rPr lang="en-US" sz="66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দলীয়</a:t>
          </a:r>
          <a:r>
            <a: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6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কাজ</a:t>
          </a:r>
          <a:endParaRPr lang="en-US" sz="66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4800" dirty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প্রদর্শিত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চিত্র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শব্দগুচ্ছ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কোনটি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কোন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ধরণের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সংস্কৃতি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তারএকটি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তালিকা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তৈরী</a:t>
          </a:r>
          <a:r>
            <a: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কর</a:t>
          </a:r>
          <a:endParaRPr lang="en-US" sz="48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A06E1DA1-BF2F-4F4D-84F3-6D184B9BB8EB}" type="sibTrans" cxnId="{AB62151A-592A-407C-BD70-0B39E0BCBE28}">
      <dgm:prSet/>
      <dgm:spPr/>
      <dgm:t>
        <a:bodyPr/>
        <a:lstStyle/>
        <a:p>
          <a:endParaRPr lang="en-US"/>
        </a:p>
      </dgm:t>
    </dgm:pt>
    <dgm:pt modelId="{B5D9F3C0-8875-489D-B58F-656578D6B6A4}" type="parTrans" cxnId="{AB62151A-592A-407C-BD70-0B39E0BCBE28}">
      <dgm:prSet/>
      <dgm:spPr/>
      <dgm:t>
        <a:bodyPr/>
        <a:lstStyle/>
        <a:p>
          <a:endParaRPr lang="en-US"/>
        </a:p>
      </dgm:t>
    </dgm:pt>
    <dgm:pt modelId="{F82F7653-9076-4D55-BD46-8687D60DC20B}" type="pres">
      <dgm:prSet presAssocID="{B8CEB69A-DC8A-44B9-A60B-A5F93221ECB9}" presName="linear" presStyleCnt="0">
        <dgm:presLayoutVars>
          <dgm:animLvl val="lvl"/>
          <dgm:resizeHandles val="exact"/>
        </dgm:presLayoutVars>
      </dgm:prSet>
      <dgm:spPr/>
    </dgm:pt>
    <dgm:pt modelId="{16135773-2587-4097-9954-72360521106E}" type="pres">
      <dgm:prSet presAssocID="{3AC6321B-9E52-49FD-9426-B566B7B605BB}" presName="parentText" presStyleLbl="node1" presStyleIdx="0" presStyleCnt="1" custScaleY="2000000" custLinFactNeighborX="943" custLinFactNeighborY="-977">
        <dgm:presLayoutVars>
          <dgm:chMax val="0"/>
          <dgm:bulletEnabled val="1"/>
        </dgm:presLayoutVars>
      </dgm:prSet>
      <dgm:spPr/>
    </dgm:pt>
  </dgm:ptLst>
  <dgm:cxnLst>
    <dgm:cxn modelId="{AB62151A-592A-407C-BD70-0B39E0BCBE28}" srcId="{B8CEB69A-DC8A-44B9-A60B-A5F93221ECB9}" destId="{3AC6321B-9E52-49FD-9426-B566B7B605BB}" srcOrd="0" destOrd="0" parTransId="{B5D9F3C0-8875-489D-B58F-656578D6B6A4}" sibTransId="{A06E1DA1-BF2F-4F4D-84F3-6D184B9BB8EB}"/>
    <dgm:cxn modelId="{6E21C54C-FD28-4076-B220-3175894CD6E2}" type="presOf" srcId="{B8CEB69A-DC8A-44B9-A60B-A5F93221ECB9}" destId="{F82F7653-9076-4D55-BD46-8687D60DC20B}" srcOrd="0" destOrd="0" presId="urn:microsoft.com/office/officeart/2005/8/layout/vList2"/>
    <dgm:cxn modelId="{4C419B7B-C254-4656-BAAA-C40937880AD8}" type="presOf" srcId="{3AC6321B-9E52-49FD-9426-B566B7B605BB}" destId="{16135773-2587-4097-9954-72360521106E}" srcOrd="0" destOrd="0" presId="urn:microsoft.com/office/officeart/2005/8/layout/vList2"/>
    <dgm:cxn modelId="{57409ABD-5941-4E63-95E2-F6BC18B04D87}" type="presParOf" srcId="{F82F7653-9076-4D55-BD46-8687D60DC20B}" destId="{16135773-2587-4097-9954-7236052110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9CF6E8-A988-4BF4-9894-547B9DB5A9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9F9B6B-7773-400E-BB7C-81028E1AE573}">
      <dgm:prSet phldrT="[Text]" custT="1"/>
      <dgm:spPr/>
      <dgm:t>
        <a:bodyPr/>
        <a:lstStyle/>
        <a:p>
          <a:r>
            <a:rPr lang="en-US" sz="5400" dirty="0" err="1">
              <a:solidFill>
                <a:srgbClr val="FF0000"/>
              </a:solidFill>
            </a:rPr>
            <a:t>শব্দার্থ</a:t>
          </a:r>
          <a:r>
            <a:rPr lang="en-US" sz="5400" dirty="0">
              <a:solidFill>
                <a:srgbClr val="FF0000"/>
              </a:solidFill>
            </a:rPr>
            <a:t> ও </a:t>
          </a:r>
          <a:r>
            <a:rPr lang="en-US" sz="5400" dirty="0" err="1">
              <a:solidFill>
                <a:srgbClr val="FF0000"/>
              </a:solidFill>
            </a:rPr>
            <a:t>টীকা</a:t>
          </a:r>
          <a:endParaRPr lang="en-US" sz="5400" dirty="0">
            <a:solidFill>
              <a:srgbClr val="FF0000"/>
            </a:solidFill>
          </a:endParaRPr>
        </a:p>
      </dgm:t>
    </dgm:pt>
    <dgm:pt modelId="{0D7793FB-C430-4559-981E-012150F8CFFE}" type="parTrans" cxnId="{574D802D-67F3-4E75-A110-8ADFB81D4175}">
      <dgm:prSet/>
      <dgm:spPr/>
      <dgm:t>
        <a:bodyPr/>
        <a:lstStyle/>
        <a:p>
          <a:endParaRPr lang="en-US"/>
        </a:p>
      </dgm:t>
    </dgm:pt>
    <dgm:pt modelId="{B2365DB7-1DEE-4D4D-A37D-BD1922E0C2DB}" type="sibTrans" cxnId="{574D802D-67F3-4E75-A110-8ADFB81D4175}">
      <dgm:prSet/>
      <dgm:spPr/>
      <dgm:t>
        <a:bodyPr/>
        <a:lstStyle/>
        <a:p>
          <a:endParaRPr lang="en-US"/>
        </a:p>
      </dgm:t>
    </dgm:pt>
    <dgm:pt modelId="{E226B494-A076-474E-9FC4-2B9EE86DBB22}">
      <dgm:prSet phldrT="[Text]" phldr="1"/>
      <dgm:spPr/>
      <dgm:t>
        <a:bodyPr/>
        <a:lstStyle/>
        <a:p>
          <a:endParaRPr lang="en-US" sz="3000" dirty="0"/>
        </a:p>
      </dgm:t>
    </dgm:pt>
    <dgm:pt modelId="{AB7FA7CB-115A-4025-846C-9CA4CDED0E50}" type="parTrans" cxnId="{9CF0ACBE-15CE-430B-B43A-94B04F046340}">
      <dgm:prSet/>
      <dgm:spPr/>
      <dgm:t>
        <a:bodyPr/>
        <a:lstStyle/>
        <a:p>
          <a:endParaRPr lang="en-US"/>
        </a:p>
      </dgm:t>
    </dgm:pt>
    <dgm:pt modelId="{F02C5C1C-BC98-42F9-86D3-F8556F3AF602}" type="sibTrans" cxnId="{9CF0ACBE-15CE-430B-B43A-94B04F046340}">
      <dgm:prSet/>
      <dgm:spPr/>
      <dgm:t>
        <a:bodyPr/>
        <a:lstStyle/>
        <a:p>
          <a:endParaRPr lang="en-US"/>
        </a:p>
      </dgm:t>
    </dgm:pt>
    <dgm:pt modelId="{0FC813BC-A006-42BF-921A-81959748107C}">
      <dgm:prSet phldrT="[Text]" custT="1"/>
      <dgm:spPr/>
      <dgm:t>
        <a:bodyPr/>
        <a:lstStyle/>
        <a:p>
          <a:pPr algn="r"/>
          <a:r>
            <a:rPr lang="en-US" sz="3200" b="1" dirty="0" err="1">
              <a:solidFill>
                <a:srgbClr val="FF0000"/>
              </a:solidFill>
            </a:rPr>
            <a:t>কারুশিল্প</a:t>
          </a:r>
          <a:r>
            <a:rPr lang="en-US" sz="2800" dirty="0">
              <a:solidFill>
                <a:srgbClr val="FF0000"/>
              </a:solidFill>
            </a:rPr>
            <a:t>-  </a:t>
          </a:r>
          <a:r>
            <a:rPr lang="en-US" sz="2800" i="1" dirty="0" err="1">
              <a:solidFill>
                <a:srgbClr val="FF0000"/>
              </a:solidFill>
            </a:rPr>
            <a:t>হস্তনির্মিত</a:t>
          </a:r>
          <a:r>
            <a:rPr lang="en-US" sz="2800" i="1" dirty="0">
              <a:solidFill>
                <a:srgbClr val="FF0000"/>
              </a:solidFill>
            </a:rPr>
            <a:t> </a:t>
          </a:r>
          <a:r>
            <a:rPr lang="en-US" sz="2800" i="1" dirty="0" err="1">
              <a:solidFill>
                <a:srgbClr val="FF0000"/>
              </a:solidFill>
            </a:rPr>
            <a:t>শিল্প</a:t>
          </a:r>
          <a:r>
            <a:rPr lang="en-US" sz="2800" i="1" dirty="0">
              <a:solidFill>
                <a:srgbClr val="FF0000"/>
              </a:solidFill>
            </a:rPr>
            <a:t> </a:t>
          </a:r>
          <a:r>
            <a:rPr lang="en-US" sz="2800" i="1" dirty="0" err="1">
              <a:solidFill>
                <a:srgbClr val="FF0000"/>
              </a:solidFill>
            </a:rPr>
            <a:t>যা</a:t>
          </a:r>
          <a:r>
            <a:rPr lang="en-US" sz="2800" i="1" dirty="0">
              <a:solidFill>
                <a:srgbClr val="FF0000"/>
              </a:solidFill>
            </a:rPr>
            <a:t> </a:t>
          </a:r>
          <a:r>
            <a:rPr lang="en-US" sz="2800" i="1" dirty="0" err="1">
              <a:solidFill>
                <a:srgbClr val="FF0000"/>
              </a:solidFill>
            </a:rPr>
            <a:t>একাধারে</a:t>
          </a:r>
          <a:r>
            <a:rPr lang="en-US" sz="2800" i="1" dirty="0">
              <a:solidFill>
                <a:srgbClr val="FF0000"/>
              </a:solidFill>
            </a:rPr>
            <a:t> </a:t>
          </a:r>
          <a:r>
            <a:rPr lang="en-US" sz="2800" i="1" dirty="0" err="1">
              <a:solidFill>
                <a:srgbClr val="FF0000"/>
              </a:solidFill>
            </a:rPr>
            <a:t>সুন্দর</a:t>
          </a:r>
          <a:r>
            <a:rPr lang="en-US" sz="2800" i="1" dirty="0">
              <a:solidFill>
                <a:srgbClr val="FF0000"/>
              </a:solidFill>
            </a:rPr>
            <a:t> ও </a:t>
          </a:r>
          <a:r>
            <a:rPr lang="en-US" sz="2800" i="1" dirty="0" err="1">
              <a:solidFill>
                <a:srgbClr val="FF0000"/>
              </a:solidFill>
            </a:rPr>
            <a:t>প্রাত্যহিক</a:t>
          </a:r>
          <a:r>
            <a:rPr lang="en-US" sz="2800" i="1" dirty="0">
              <a:solidFill>
                <a:srgbClr val="FF0000"/>
              </a:solidFill>
            </a:rPr>
            <a:t> </a:t>
          </a:r>
          <a:r>
            <a:rPr lang="en-US" sz="2800" i="1" dirty="0" err="1">
              <a:solidFill>
                <a:srgbClr val="FF0000"/>
              </a:solidFill>
            </a:rPr>
            <a:t>কাজে</a:t>
          </a:r>
          <a:r>
            <a:rPr lang="en-US" sz="2800" i="1" dirty="0">
              <a:solidFill>
                <a:srgbClr val="FF0000"/>
              </a:solidFill>
            </a:rPr>
            <a:t> </a:t>
          </a:r>
          <a:r>
            <a:rPr lang="en-US" sz="2800" i="1" dirty="0" err="1">
              <a:solidFill>
                <a:srgbClr val="FF0000"/>
              </a:solidFill>
            </a:rPr>
            <a:t>লাগে</a:t>
          </a:r>
          <a:r>
            <a:rPr lang="en-US" sz="2800" i="1" dirty="0">
              <a:solidFill>
                <a:srgbClr val="FF0000"/>
              </a:solidFill>
            </a:rPr>
            <a:t> </a:t>
          </a:r>
        </a:p>
      </dgm:t>
    </dgm:pt>
    <dgm:pt modelId="{B4EF4377-FE73-4246-B4A1-3D6C27EB5DB4}" type="parTrans" cxnId="{8354C005-29D2-40BA-8F0A-F43849A7A2CE}">
      <dgm:prSet/>
      <dgm:spPr/>
      <dgm:t>
        <a:bodyPr/>
        <a:lstStyle/>
        <a:p>
          <a:endParaRPr lang="en-US"/>
        </a:p>
      </dgm:t>
    </dgm:pt>
    <dgm:pt modelId="{A0C94A93-A2F0-45D1-B355-299A7CC1DC0A}" type="sibTrans" cxnId="{8354C005-29D2-40BA-8F0A-F43849A7A2CE}">
      <dgm:prSet/>
      <dgm:spPr/>
      <dgm:t>
        <a:bodyPr/>
        <a:lstStyle/>
        <a:p>
          <a:endParaRPr lang="en-US"/>
        </a:p>
      </dgm:t>
    </dgm:pt>
    <dgm:pt modelId="{78B58EA3-12BC-4028-B6F8-26A1C4A0EF30}">
      <dgm:prSet phldrT="[Text]" custT="1"/>
      <dgm:spPr/>
      <dgm:t>
        <a:bodyPr/>
        <a:lstStyle/>
        <a:p>
          <a:pPr algn="r"/>
          <a:r>
            <a:rPr lang="en-US" sz="3200" b="1" dirty="0" err="1">
              <a:solidFill>
                <a:srgbClr val="7030A0"/>
              </a:solidFill>
            </a:rPr>
            <a:t>নৃ-তাত্ত্বিক-</a:t>
          </a:r>
          <a:r>
            <a:rPr lang="en-US" sz="2800" b="1" i="1" dirty="0" err="1">
              <a:solidFill>
                <a:srgbClr val="7030A0"/>
              </a:solidFill>
            </a:rPr>
            <a:t>জাতি</a:t>
          </a:r>
          <a:r>
            <a:rPr lang="en-US" sz="2800" b="1" i="1" dirty="0">
              <a:solidFill>
                <a:srgbClr val="7030A0"/>
              </a:solidFill>
            </a:rPr>
            <a:t> </a:t>
          </a:r>
          <a:r>
            <a:rPr lang="en-US" sz="2800" b="1" i="1" dirty="0" err="1">
              <a:solidFill>
                <a:srgbClr val="7030A0"/>
              </a:solidFill>
            </a:rPr>
            <a:t>গোষ্ঠী</a:t>
          </a:r>
          <a:r>
            <a:rPr lang="en-US" sz="3200" b="1" dirty="0">
              <a:solidFill>
                <a:srgbClr val="7030A0"/>
              </a:solidFill>
            </a:rPr>
            <a:t> </a:t>
          </a:r>
          <a:r>
            <a:rPr lang="en-US" sz="2800" b="1" i="1" dirty="0" err="1">
              <a:solidFill>
                <a:srgbClr val="7030A0"/>
              </a:solidFill>
            </a:rPr>
            <a:t>সম্পর্কিত</a:t>
          </a:r>
          <a:r>
            <a:rPr lang="en-US" sz="2800" b="1" i="1" dirty="0">
              <a:solidFill>
                <a:srgbClr val="7030A0"/>
              </a:solidFill>
            </a:rPr>
            <a:t>।</a:t>
          </a:r>
          <a:endParaRPr lang="en-US" sz="3200" b="1" i="1" dirty="0">
            <a:solidFill>
              <a:srgbClr val="7030A0"/>
            </a:solidFill>
          </a:endParaRPr>
        </a:p>
      </dgm:t>
    </dgm:pt>
    <dgm:pt modelId="{F1542E65-BDF9-46B0-8FED-7315634C091C}" type="sibTrans" cxnId="{514430C5-D7EF-4413-AFCD-176197D8483B}">
      <dgm:prSet/>
      <dgm:spPr/>
      <dgm:t>
        <a:bodyPr/>
        <a:lstStyle/>
        <a:p>
          <a:endParaRPr lang="en-US"/>
        </a:p>
      </dgm:t>
    </dgm:pt>
    <dgm:pt modelId="{D9406478-C93D-4244-8B44-CB7BF967C601}" type="parTrans" cxnId="{514430C5-D7EF-4413-AFCD-176197D8483B}">
      <dgm:prSet/>
      <dgm:spPr/>
      <dgm:t>
        <a:bodyPr/>
        <a:lstStyle/>
        <a:p>
          <a:endParaRPr lang="en-US"/>
        </a:p>
      </dgm:t>
    </dgm:pt>
    <dgm:pt modelId="{274F1FD2-4F70-400C-892C-0F76D8C2B60D}" type="pres">
      <dgm:prSet presAssocID="{B39CF6E8-A988-4BF4-9894-547B9DB5A9CD}" presName="linear" presStyleCnt="0">
        <dgm:presLayoutVars>
          <dgm:dir/>
          <dgm:resizeHandles val="exact"/>
        </dgm:presLayoutVars>
      </dgm:prSet>
      <dgm:spPr/>
    </dgm:pt>
    <dgm:pt modelId="{658DF9D0-6674-4189-98B6-AA2E0DE510D9}" type="pres">
      <dgm:prSet presAssocID="{559F9B6B-7773-400E-BB7C-81028E1AE573}" presName="comp" presStyleCnt="0"/>
      <dgm:spPr/>
    </dgm:pt>
    <dgm:pt modelId="{96A75824-4F6E-4957-97F5-B299A9E0084D}" type="pres">
      <dgm:prSet presAssocID="{559F9B6B-7773-400E-BB7C-81028E1AE573}" presName="box" presStyleLbl="node1" presStyleIdx="0" presStyleCnt="3" custLinFactNeighborX="1250" custLinFactNeighborY="-4729"/>
      <dgm:spPr/>
    </dgm:pt>
    <dgm:pt modelId="{6CC1D89A-5959-4BDB-BCB0-13D1D0402462}" type="pres">
      <dgm:prSet presAssocID="{559F9B6B-7773-400E-BB7C-81028E1AE573}" presName="img" presStyleLbl="fgImgPlace1" presStyleIdx="0" presStyleCnt="3" custScaleX="12500" custScaleY="18596" custLinFactNeighborX="-44466" custLinFactNeighborY="-35468"/>
      <dgm:spPr/>
    </dgm:pt>
    <dgm:pt modelId="{9EBB0AB5-1E42-4FFD-8701-3FB3BF83720F}" type="pres">
      <dgm:prSet presAssocID="{559F9B6B-7773-400E-BB7C-81028E1AE573}" presName="text" presStyleLbl="node1" presStyleIdx="0" presStyleCnt="3">
        <dgm:presLayoutVars>
          <dgm:bulletEnabled val="1"/>
        </dgm:presLayoutVars>
      </dgm:prSet>
      <dgm:spPr/>
    </dgm:pt>
    <dgm:pt modelId="{E4FCBACD-814B-4D26-A774-E5114BA999EE}" type="pres">
      <dgm:prSet presAssocID="{B2365DB7-1DEE-4D4D-A37D-BD1922E0C2DB}" presName="spacer" presStyleCnt="0"/>
      <dgm:spPr/>
    </dgm:pt>
    <dgm:pt modelId="{958912C3-4EB9-4729-BED0-E58E32F526FD}" type="pres">
      <dgm:prSet presAssocID="{78B58EA3-12BC-4028-B6F8-26A1C4A0EF30}" presName="comp" presStyleCnt="0"/>
      <dgm:spPr/>
    </dgm:pt>
    <dgm:pt modelId="{84FBB9C7-D9CD-477C-BFEF-14D77458158E}" type="pres">
      <dgm:prSet presAssocID="{78B58EA3-12BC-4028-B6F8-26A1C4A0EF30}" presName="box" presStyleLbl="node1" presStyleIdx="1" presStyleCnt="3" custLinFactNeighborX="1250" custLinFactNeighborY="-10690"/>
      <dgm:spPr/>
    </dgm:pt>
    <dgm:pt modelId="{ED6D2D03-8F2B-4D9A-AA3E-0B6ACE255ECF}" type="pres">
      <dgm:prSet presAssocID="{78B58EA3-12BC-4028-B6F8-26A1C4A0EF30}" presName="img" presStyleLbl="fgImgPlace1" presStyleIdx="1" presStyleCnt="3" custFlipVert="1" custFlipHor="1" custScaleX="111068" custScaleY="108375" custLinFactNeighborX="-1432" custLinFactNeighborY="-15763"/>
      <dgm:spPr/>
    </dgm:pt>
    <dgm:pt modelId="{CFFCC0D7-A1B7-40CA-A180-AB9C6D858594}" type="pres">
      <dgm:prSet presAssocID="{78B58EA3-12BC-4028-B6F8-26A1C4A0EF30}" presName="text" presStyleLbl="node1" presStyleIdx="1" presStyleCnt="3">
        <dgm:presLayoutVars>
          <dgm:bulletEnabled val="1"/>
        </dgm:presLayoutVars>
      </dgm:prSet>
      <dgm:spPr/>
    </dgm:pt>
    <dgm:pt modelId="{7C2295E9-CE9D-47C2-A2FA-72163D823751}" type="pres">
      <dgm:prSet presAssocID="{F1542E65-BDF9-46B0-8FED-7315634C091C}" presName="spacer" presStyleCnt="0"/>
      <dgm:spPr/>
    </dgm:pt>
    <dgm:pt modelId="{37D7383B-AB1F-41FD-BB2E-CF3FD7CB7C1A}" type="pres">
      <dgm:prSet presAssocID="{0FC813BC-A006-42BF-921A-81959748107C}" presName="comp" presStyleCnt="0"/>
      <dgm:spPr/>
    </dgm:pt>
    <dgm:pt modelId="{014747B1-D095-48EE-8075-3BA33DDC5C71}" type="pres">
      <dgm:prSet presAssocID="{0FC813BC-A006-42BF-921A-81959748107C}" presName="box" presStyleLbl="node1" presStyleIdx="2" presStyleCnt="3" custLinFactNeighborX="-1516" custLinFactNeighborY="-2463"/>
      <dgm:spPr/>
    </dgm:pt>
    <dgm:pt modelId="{F866251E-BEC7-4757-BBAA-06EF5A6E8BC7}" type="pres">
      <dgm:prSet presAssocID="{0FC813BC-A006-42BF-921A-81959748107C}" presName="img" presStyleLbl="fgImgPlace1" presStyleIdx="2" presStyleCnt="3" custFlipVert="0" custFlipHor="1" custScaleX="131744" custScaleY="115134" custLinFactX="-61172" custLinFactY="-55795" custLinFactNeighborX="-100000" custLinFactNeighborY="-100000"/>
      <dgm:spPr/>
    </dgm:pt>
    <dgm:pt modelId="{D53077CC-DFB0-42B6-A658-74D8ACE4940B}" type="pres">
      <dgm:prSet presAssocID="{0FC813BC-A006-42BF-921A-81959748107C}" presName="text" presStyleLbl="node1" presStyleIdx="2" presStyleCnt="3">
        <dgm:presLayoutVars>
          <dgm:bulletEnabled val="1"/>
        </dgm:presLayoutVars>
      </dgm:prSet>
      <dgm:spPr/>
    </dgm:pt>
  </dgm:ptLst>
  <dgm:cxnLst>
    <dgm:cxn modelId="{085B1200-831D-4EDE-A711-AC3AAEC9C946}" type="presOf" srcId="{0FC813BC-A006-42BF-921A-81959748107C}" destId="{014747B1-D095-48EE-8075-3BA33DDC5C71}" srcOrd="0" destOrd="0" presId="urn:microsoft.com/office/officeart/2005/8/layout/vList4"/>
    <dgm:cxn modelId="{EE685602-9127-4284-9B3D-A315D43AADE7}" type="presOf" srcId="{E226B494-A076-474E-9FC4-2B9EE86DBB22}" destId="{9EBB0AB5-1E42-4FFD-8701-3FB3BF83720F}" srcOrd="1" destOrd="1" presId="urn:microsoft.com/office/officeart/2005/8/layout/vList4"/>
    <dgm:cxn modelId="{8354C005-29D2-40BA-8F0A-F43849A7A2CE}" srcId="{B39CF6E8-A988-4BF4-9894-547B9DB5A9CD}" destId="{0FC813BC-A006-42BF-921A-81959748107C}" srcOrd="2" destOrd="0" parTransId="{B4EF4377-FE73-4246-B4A1-3D6C27EB5DB4}" sibTransId="{A0C94A93-A2F0-45D1-B355-299A7CC1DC0A}"/>
    <dgm:cxn modelId="{7BC8A418-732A-4B51-8269-772E3AB8E4E1}" type="presOf" srcId="{B39CF6E8-A988-4BF4-9894-547B9DB5A9CD}" destId="{274F1FD2-4F70-400C-892C-0F76D8C2B60D}" srcOrd="0" destOrd="0" presId="urn:microsoft.com/office/officeart/2005/8/layout/vList4"/>
    <dgm:cxn modelId="{413CC727-551A-40F0-8AC7-7DBE59B91FF6}" type="presOf" srcId="{E226B494-A076-474E-9FC4-2B9EE86DBB22}" destId="{96A75824-4F6E-4957-97F5-B299A9E0084D}" srcOrd="0" destOrd="1" presId="urn:microsoft.com/office/officeart/2005/8/layout/vList4"/>
    <dgm:cxn modelId="{574D802D-67F3-4E75-A110-8ADFB81D4175}" srcId="{B39CF6E8-A988-4BF4-9894-547B9DB5A9CD}" destId="{559F9B6B-7773-400E-BB7C-81028E1AE573}" srcOrd="0" destOrd="0" parTransId="{0D7793FB-C430-4559-981E-012150F8CFFE}" sibTransId="{B2365DB7-1DEE-4D4D-A37D-BD1922E0C2DB}"/>
    <dgm:cxn modelId="{BD4CCB51-FD3F-4ABD-BC50-C6536CA51397}" type="presOf" srcId="{559F9B6B-7773-400E-BB7C-81028E1AE573}" destId="{96A75824-4F6E-4957-97F5-B299A9E0084D}" srcOrd="0" destOrd="0" presId="urn:microsoft.com/office/officeart/2005/8/layout/vList4"/>
    <dgm:cxn modelId="{87823B73-B969-49C1-B3CC-26AA6E3EE5A3}" type="presOf" srcId="{78B58EA3-12BC-4028-B6F8-26A1C4A0EF30}" destId="{84FBB9C7-D9CD-477C-BFEF-14D77458158E}" srcOrd="0" destOrd="0" presId="urn:microsoft.com/office/officeart/2005/8/layout/vList4"/>
    <dgm:cxn modelId="{BB0CEA57-EADD-4924-8957-AB6A65670689}" type="presOf" srcId="{0FC813BC-A006-42BF-921A-81959748107C}" destId="{D53077CC-DFB0-42B6-A658-74D8ACE4940B}" srcOrd="1" destOrd="0" presId="urn:microsoft.com/office/officeart/2005/8/layout/vList4"/>
    <dgm:cxn modelId="{B7B63D5A-BE26-4D47-B414-199A7815E4C4}" type="presOf" srcId="{78B58EA3-12BC-4028-B6F8-26A1C4A0EF30}" destId="{CFFCC0D7-A1B7-40CA-A180-AB9C6D858594}" srcOrd="1" destOrd="0" presId="urn:microsoft.com/office/officeart/2005/8/layout/vList4"/>
    <dgm:cxn modelId="{9CF0ACBE-15CE-430B-B43A-94B04F046340}" srcId="{559F9B6B-7773-400E-BB7C-81028E1AE573}" destId="{E226B494-A076-474E-9FC4-2B9EE86DBB22}" srcOrd="0" destOrd="0" parTransId="{AB7FA7CB-115A-4025-846C-9CA4CDED0E50}" sibTransId="{F02C5C1C-BC98-42F9-86D3-F8556F3AF602}"/>
    <dgm:cxn modelId="{514430C5-D7EF-4413-AFCD-176197D8483B}" srcId="{B39CF6E8-A988-4BF4-9894-547B9DB5A9CD}" destId="{78B58EA3-12BC-4028-B6F8-26A1C4A0EF30}" srcOrd="1" destOrd="0" parTransId="{D9406478-C93D-4244-8B44-CB7BF967C601}" sibTransId="{F1542E65-BDF9-46B0-8FED-7315634C091C}"/>
    <dgm:cxn modelId="{92E904FC-4436-4153-8536-0FCB6699BACD}" type="presOf" srcId="{559F9B6B-7773-400E-BB7C-81028E1AE573}" destId="{9EBB0AB5-1E42-4FFD-8701-3FB3BF83720F}" srcOrd="1" destOrd="0" presId="urn:microsoft.com/office/officeart/2005/8/layout/vList4"/>
    <dgm:cxn modelId="{13645406-DA46-4586-BC79-1522A80B9F15}" type="presParOf" srcId="{274F1FD2-4F70-400C-892C-0F76D8C2B60D}" destId="{658DF9D0-6674-4189-98B6-AA2E0DE510D9}" srcOrd="0" destOrd="0" presId="urn:microsoft.com/office/officeart/2005/8/layout/vList4"/>
    <dgm:cxn modelId="{8739D7D8-4DD2-43CD-908F-F5195391125E}" type="presParOf" srcId="{658DF9D0-6674-4189-98B6-AA2E0DE510D9}" destId="{96A75824-4F6E-4957-97F5-B299A9E0084D}" srcOrd="0" destOrd="0" presId="urn:microsoft.com/office/officeart/2005/8/layout/vList4"/>
    <dgm:cxn modelId="{1C95703B-ACDB-424B-A65F-A958DFA94C42}" type="presParOf" srcId="{658DF9D0-6674-4189-98B6-AA2E0DE510D9}" destId="{6CC1D89A-5959-4BDB-BCB0-13D1D0402462}" srcOrd="1" destOrd="0" presId="urn:microsoft.com/office/officeart/2005/8/layout/vList4"/>
    <dgm:cxn modelId="{2682D0E5-862F-4FF3-9F43-B81DF20D4D21}" type="presParOf" srcId="{658DF9D0-6674-4189-98B6-AA2E0DE510D9}" destId="{9EBB0AB5-1E42-4FFD-8701-3FB3BF83720F}" srcOrd="2" destOrd="0" presId="urn:microsoft.com/office/officeart/2005/8/layout/vList4"/>
    <dgm:cxn modelId="{73D806F9-B474-4F86-A9E1-EC4590F1D54B}" type="presParOf" srcId="{274F1FD2-4F70-400C-892C-0F76D8C2B60D}" destId="{E4FCBACD-814B-4D26-A774-E5114BA999EE}" srcOrd="1" destOrd="0" presId="urn:microsoft.com/office/officeart/2005/8/layout/vList4"/>
    <dgm:cxn modelId="{C847C1F6-F987-4834-BF25-96C6008B5572}" type="presParOf" srcId="{274F1FD2-4F70-400C-892C-0F76D8C2B60D}" destId="{958912C3-4EB9-4729-BED0-E58E32F526FD}" srcOrd="2" destOrd="0" presId="urn:microsoft.com/office/officeart/2005/8/layout/vList4"/>
    <dgm:cxn modelId="{D144379B-2C26-4B09-9AEB-501C89D9209E}" type="presParOf" srcId="{958912C3-4EB9-4729-BED0-E58E32F526FD}" destId="{84FBB9C7-D9CD-477C-BFEF-14D77458158E}" srcOrd="0" destOrd="0" presId="urn:microsoft.com/office/officeart/2005/8/layout/vList4"/>
    <dgm:cxn modelId="{19AFF1AB-9034-488E-B316-502D552D6EEF}" type="presParOf" srcId="{958912C3-4EB9-4729-BED0-E58E32F526FD}" destId="{ED6D2D03-8F2B-4D9A-AA3E-0B6ACE255ECF}" srcOrd="1" destOrd="0" presId="urn:microsoft.com/office/officeart/2005/8/layout/vList4"/>
    <dgm:cxn modelId="{89151D25-1645-47B2-9CA8-818BC6E53518}" type="presParOf" srcId="{958912C3-4EB9-4729-BED0-E58E32F526FD}" destId="{CFFCC0D7-A1B7-40CA-A180-AB9C6D858594}" srcOrd="2" destOrd="0" presId="urn:microsoft.com/office/officeart/2005/8/layout/vList4"/>
    <dgm:cxn modelId="{8778C667-3930-4676-8D1D-AFA65C58F66C}" type="presParOf" srcId="{274F1FD2-4F70-400C-892C-0F76D8C2B60D}" destId="{7C2295E9-CE9D-47C2-A2FA-72163D823751}" srcOrd="3" destOrd="0" presId="urn:microsoft.com/office/officeart/2005/8/layout/vList4"/>
    <dgm:cxn modelId="{D5015A09-5881-4F9B-913B-1286E689E95A}" type="presParOf" srcId="{274F1FD2-4F70-400C-892C-0F76D8C2B60D}" destId="{37D7383B-AB1F-41FD-BB2E-CF3FD7CB7C1A}" srcOrd="4" destOrd="0" presId="urn:microsoft.com/office/officeart/2005/8/layout/vList4"/>
    <dgm:cxn modelId="{17A6DD11-DA5E-4DC3-AF3E-1BCC70316BF4}" type="presParOf" srcId="{37D7383B-AB1F-41FD-BB2E-CF3FD7CB7C1A}" destId="{014747B1-D095-48EE-8075-3BA33DDC5C71}" srcOrd="0" destOrd="0" presId="urn:microsoft.com/office/officeart/2005/8/layout/vList4"/>
    <dgm:cxn modelId="{E0D40BA2-75F9-486A-95BA-AA24BF8A3800}" type="presParOf" srcId="{37D7383B-AB1F-41FD-BB2E-CF3FD7CB7C1A}" destId="{F866251E-BEC7-4757-BBAA-06EF5A6E8BC7}" srcOrd="1" destOrd="0" presId="urn:microsoft.com/office/officeart/2005/8/layout/vList4"/>
    <dgm:cxn modelId="{2F422F4D-8B00-400F-8E34-80EC4CE7ADF5}" type="presParOf" srcId="{37D7383B-AB1F-41FD-BB2E-CF3FD7CB7C1A}" destId="{D53077CC-DFB0-42B6-A658-74D8ACE494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176A3-D4B0-4274-8382-B0D691A7E9E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C56CD7-5C9D-4D31-81A7-319FE88F3DAD}">
      <dgm:prSet phldrT="[Text]"/>
      <dgm:spPr/>
      <dgm:t>
        <a:bodyPr/>
        <a:lstStyle/>
        <a:p>
          <a:pPr algn="l"/>
          <a:r>
            <a:rPr lang="en-US" dirty="0" err="1">
              <a:latin typeface="NikoshBAN" pitchFamily="2" charset="0"/>
              <a:cs typeface="NikoshBAN" pitchFamily="2" charset="0"/>
            </a:rPr>
            <a:t>মানস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সংস্কৃতি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dirty="0">
              <a:latin typeface="NikoshBAN" pitchFamily="2" charset="0"/>
              <a:cs typeface="NikoshBAN" pitchFamily="2" charset="0"/>
            </a:rPr>
            <a:t>?</a:t>
          </a:r>
        </a:p>
      </dgm:t>
    </dgm:pt>
    <dgm:pt modelId="{9FCEAF2E-A2ED-44C9-8470-2D064FE44484}" type="sibTrans" cxnId="{E4FC377C-9495-4B09-B26E-BA67A49F556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815849C-47BB-40D2-8724-80F891329284}" type="parTrans" cxnId="{E4FC377C-9495-4B09-B26E-BA67A49F556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5A16713-A4CA-4C1C-B02B-A52E26869793}" type="pres">
      <dgm:prSet presAssocID="{573176A3-D4B0-4274-8382-B0D691A7E9EC}" presName="linear" presStyleCnt="0">
        <dgm:presLayoutVars>
          <dgm:animLvl val="lvl"/>
          <dgm:resizeHandles val="exact"/>
        </dgm:presLayoutVars>
      </dgm:prSet>
      <dgm:spPr/>
    </dgm:pt>
    <dgm:pt modelId="{25D9D1D6-B79B-4201-8191-162C7CEC3996}" type="pres">
      <dgm:prSet presAssocID="{76C56CD7-5C9D-4D31-81A7-319FE88F3DAD}" presName="parentText" presStyleLbl="node1" presStyleIdx="0" presStyleCnt="1" custScaleX="82734" custScaleY="75507" custLinFactY="96301" custLinFactNeighborX="-8633" custLinFactNeighborY="100000">
        <dgm:presLayoutVars>
          <dgm:chMax val="0"/>
          <dgm:bulletEnabled val="1"/>
        </dgm:presLayoutVars>
      </dgm:prSet>
      <dgm:spPr/>
    </dgm:pt>
  </dgm:ptLst>
  <dgm:cxnLst>
    <dgm:cxn modelId="{E46EEB2D-D7C6-427E-9274-0B03853D1581}" type="presOf" srcId="{573176A3-D4B0-4274-8382-B0D691A7E9EC}" destId="{35A16713-A4CA-4C1C-B02B-A52E26869793}" srcOrd="0" destOrd="0" presId="urn:microsoft.com/office/officeart/2005/8/layout/vList2"/>
    <dgm:cxn modelId="{598D084F-12B4-49AB-90FF-7DF3EC01A6AE}" type="presOf" srcId="{76C56CD7-5C9D-4D31-81A7-319FE88F3DAD}" destId="{25D9D1D6-B79B-4201-8191-162C7CEC3996}" srcOrd="0" destOrd="0" presId="urn:microsoft.com/office/officeart/2005/8/layout/vList2"/>
    <dgm:cxn modelId="{E4FC377C-9495-4B09-B26E-BA67A49F5567}" srcId="{573176A3-D4B0-4274-8382-B0D691A7E9EC}" destId="{76C56CD7-5C9D-4D31-81A7-319FE88F3DAD}" srcOrd="0" destOrd="0" parTransId="{8815849C-47BB-40D2-8724-80F891329284}" sibTransId="{9FCEAF2E-A2ED-44C9-8470-2D064FE44484}"/>
    <dgm:cxn modelId="{2B9ABC67-860D-499F-BA9B-3103582C1684}" type="presParOf" srcId="{35A16713-A4CA-4C1C-B02B-A52E26869793}" destId="{25D9D1D6-B79B-4201-8191-162C7CEC39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9A7D-F6B2-4DB7-B04F-EF5789EB2DB7}">
      <dsp:nvSpPr>
        <dsp:cNvPr id="0" name=""/>
        <dsp:cNvSpPr/>
      </dsp:nvSpPr>
      <dsp:spPr>
        <a:xfrm>
          <a:off x="0" y="220081"/>
          <a:ext cx="8837612" cy="2360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 err="1">
              <a:solidFill>
                <a:srgbClr val="FF0000"/>
              </a:solidFill>
            </a:rPr>
            <a:t>একক</a:t>
          </a:r>
          <a:r>
            <a:rPr lang="en-US" sz="8000" kern="1200" dirty="0">
              <a:solidFill>
                <a:srgbClr val="FF0000"/>
              </a:solidFill>
            </a:rPr>
            <a:t> </a:t>
          </a:r>
          <a:r>
            <a:rPr lang="en-US" sz="8000" kern="1200" dirty="0" err="1">
              <a:solidFill>
                <a:srgbClr val="FF0000"/>
              </a:solidFill>
            </a:rPr>
            <a:t>কাজ</a:t>
          </a:r>
          <a:endParaRPr lang="en-US" sz="8000" kern="1200" dirty="0">
            <a:solidFill>
              <a:srgbClr val="FF0000"/>
            </a:solidFill>
          </a:endParaRPr>
        </a:p>
      </dsp:txBody>
      <dsp:txXfrm>
        <a:off x="115216" y="335297"/>
        <a:ext cx="8607180" cy="2129781"/>
      </dsp:txXfrm>
    </dsp:sp>
    <dsp:sp modelId="{D9CAF502-1DEC-44EC-89C3-9345B4E20D3A}">
      <dsp:nvSpPr>
        <dsp:cNvPr id="0" name=""/>
        <dsp:cNvSpPr/>
      </dsp:nvSpPr>
      <dsp:spPr>
        <a:xfrm>
          <a:off x="0" y="2404573"/>
          <a:ext cx="883761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594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000" kern="1200"/>
        </a:p>
      </dsp:txBody>
      <dsp:txXfrm>
        <a:off x="0" y="2404573"/>
        <a:ext cx="8837612" cy="1059840"/>
      </dsp:txXfrm>
    </dsp:sp>
    <dsp:sp modelId="{0404FB02-3E0F-4777-8817-B3F12DD365C0}">
      <dsp:nvSpPr>
        <dsp:cNvPr id="0" name=""/>
        <dsp:cNvSpPr/>
      </dsp:nvSpPr>
      <dsp:spPr>
        <a:xfrm>
          <a:off x="0" y="3464413"/>
          <a:ext cx="8837612" cy="205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সংস্কৃতি</a:t>
          </a:r>
          <a:r>
            <a:rPr lang="en-US" sz="4400" kern="1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4400" kern="1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sz="4400" kern="1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বুঝ</a:t>
          </a:r>
          <a:r>
            <a:rPr lang="en-US" sz="4400" kern="1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4400" kern="1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en-US" sz="4400" kern="1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প্রকারভেদ</a:t>
          </a:r>
          <a:r>
            <a:rPr lang="en-US" sz="4400" kern="1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উল্লেখ</a:t>
          </a:r>
          <a:r>
            <a:rPr lang="en-US" sz="4400" kern="1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sz="4400" kern="1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00522" y="3564935"/>
        <a:ext cx="8636568" cy="1858156"/>
      </dsp:txXfrm>
    </dsp:sp>
    <dsp:sp modelId="{FA2933A9-2C5F-452B-B1B2-117046EAE84D}">
      <dsp:nvSpPr>
        <dsp:cNvPr id="0" name=""/>
        <dsp:cNvSpPr/>
      </dsp:nvSpPr>
      <dsp:spPr>
        <a:xfrm>
          <a:off x="0" y="5523613"/>
          <a:ext cx="883761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594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000" kern="1200"/>
        </a:p>
      </dsp:txBody>
      <dsp:txXfrm>
        <a:off x="0" y="5523613"/>
        <a:ext cx="8837612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FCA58-3DD7-4CAF-B1F1-9CD8BE86988B}">
      <dsp:nvSpPr>
        <dsp:cNvPr id="0" name=""/>
        <dsp:cNvSpPr/>
      </dsp:nvSpPr>
      <dsp:spPr>
        <a:xfrm>
          <a:off x="0" y="842246"/>
          <a:ext cx="10439400" cy="9797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তৈজস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পত্র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তাঁতের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শাড়ী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বৈষ্ণবপদাবলী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নাটক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বাউলগান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নঁকশী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কাঁথা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ভাপা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পিঠা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পান্তা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ইলিশ,ভাওয়াইয়া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গান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শীতল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পাটী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বাউল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গান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হাল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খাতা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রেশমী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শাড়ী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নবী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জীবনী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কীর্তন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যোগবাদ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সুফীবাদ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পালকী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টেপা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পুতুল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জারি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গান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পালা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গান,খনার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বচন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পুঁথি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সোনা-রুপার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শাখর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মসলিন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শাড়ী,ধ্রুপদী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সঙ্গীত,লোক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সঙ্গীত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478257" y="1320503"/>
        <a:ext cx="9482886" cy="8840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35773-2587-4097-9954-72360521106E}">
      <dsp:nvSpPr>
        <dsp:cNvPr id="0" name=""/>
        <dsp:cNvSpPr/>
      </dsp:nvSpPr>
      <dsp:spPr>
        <a:xfrm>
          <a:off x="0" y="1"/>
          <a:ext cx="8534400" cy="6191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দলীয়</a:t>
          </a:r>
          <a:r>
            <a:rPr lang="en-US" sz="66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600" kern="1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কাজ</a:t>
          </a:r>
          <a:endParaRPr lang="en-US" sz="66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প্রদর্শিত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চিত্র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শব্দগুচ্ছ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কোনটি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কোন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ধরণের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সংস্কৃতি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তারএকটি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তালিকা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তৈরী</a:t>
          </a:r>
          <a:r>
            <a:rPr lang="en-US" sz="4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কর</a:t>
          </a:r>
          <a:endParaRPr lang="en-US" sz="48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302246" y="302247"/>
        <a:ext cx="7929908" cy="5587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75824-4F6E-4957-97F5-B299A9E0084D}">
      <dsp:nvSpPr>
        <dsp:cNvPr id="0" name=""/>
        <dsp:cNvSpPr/>
      </dsp:nvSpPr>
      <dsp:spPr>
        <a:xfrm>
          <a:off x="0" y="0"/>
          <a:ext cx="6096000" cy="161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solidFill>
                <a:srgbClr val="FF0000"/>
              </a:solidFill>
            </a:rPr>
            <a:t>শব্দার্থ</a:t>
          </a:r>
          <a:r>
            <a:rPr lang="en-US" sz="5400" kern="1200" dirty="0">
              <a:solidFill>
                <a:srgbClr val="FF0000"/>
              </a:solidFill>
            </a:rPr>
            <a:t> ও </a:t>
          </a:r>
          <a:r>
            <a:rPr lang="en-US" sz="5400" kern="1200" dirty="0" err="1">
              <a:solidFill>
                <a:srgbClr val="FF0000"/>
              </a:solidFill>
            </a:rPr>
            <a:t>টীকা</a:t>
          </a:r>
          <a:endParaRPr lang="en-US" sz="5400" kern="1200" dirty="0">
            <a:solidFill>
              <a:srgbClr val="FF000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 dirty="0"/>
        </a:p>
      </dsp:txBody>
      <dsp:txXfrm>
        <a:off x="1380331" y="0"/>
        <a:ext cx="4715668" cy="1611312"/>
      </dsp:txXfrm>
    </dsp:sp>
    <dsp:sp modelId="{6CC1D89A-5959-4BDB-BCB0-13D1D0402462}">
      <dsp:nvSpPr>
        <dsp:cNvPr id="0" name=""/>
        <dsp:cNvSpPr/>
      </dsp:nvSpPr>
      <dsp:spPr>
        <a:xfrm>
          <a:off x="152401" y="228600"/>
          <a:ext cx="152400" cy="23971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BB9C7-D9CD-477C-BFEF-14D77458158E}">
      <dsp:nvSpPr>
        <dsp:cNvPr id="0" name=""/>
        <dsp:cNvSpPr/>
      </dsp:nvSpPr>
      <dsp:spPr>
        <a:xfrm>
          <a:off x="0" y="1600194"/>
          <a:ext cx="6096000" cy="161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7030A0"/>
              </a:solidFill>
            </a:rPr>
            <a:t>নৃ-তাত্ত্বিক-</a:t>
          </a:r>
          <a:r>
            <a:rPr lang="en-US" sz="2800" b="1" i="1" kern="1200" dirty="0" err="1">
              <a:solidFill>
                <a:srgbClr val="7030A0"/>
              </a:solidFill>
            </a:rPr>
            <a:t>জাতি</a:t>
          </a:r>
          <a:r>
            <a:rPr lang="en-US" sz="2800" b="1" i="1" kern="1200" dirty="0">
              <a:solidFill>
                <a:srgbClr val="7030A0"/>
              </a:solidFill>
            </a:rPr>
            <a:t> </a:t>
          </a:r>
          <a:r>
            <a:rPr lang="en-US" sz="2800" b="1" i="1" kern="1200" dirty="0" err="1">
              <a:solidFill>
                <a:srgbClr val="7030A0"/>
              </a:solidFill>
            </a:rPr>
            <a:t>গোষ্ঠী</a:t>
          </a:r>
          <a:r>
            <a:rPr lang="en-US" sz="3200" b="1" kern="1200" dirty="0">
              <a:solidFill>
                <a:srgbClr val="7030A0"/>
              </a:solidFill>
            </a:rPr>
            <a:t> </a:t>
          </a:r>
          <a:r>
            <a:rPr lang="en-US" sz="2800" b="1" i="1" kern="1200" dirty="0" err="1">
              <a:solidFill>
                <a:srgbClr val="7030A0"/>
              </a:solidFill>
            </a:rPr>
            <a:t>সম্পর্কিত</a:t>
          </a:r>
          <a:r>
            <a:rPr lang="en-US" sz="2800" b="1" i="1" kern="1200" dirty="0">
              <a:solidFill>
                <a:srgbClr val="7030A0"/>
              </a:solidFill>
            </a:rPr>
            <a:t>।</a:t>
          </a:r>
          <a:endParaRPr lang="en-US" sz="3200" b="1" i="1" kern="1200" dirty="0">
            <a:solidFill>
              <a:srgbClr val="7030A0"/>
            </a:solidFill>
          </a:endParaRPr>
        </a:p>
      </dsp:txBody>
      <dsp:txXfrm>
        <a:off x="1380331" y="1600194"/>
        <a:ext cx="4715668" cy="1611312"/>
      </dsp:txXfrm>
    </dsp:sp>
    <dsp:sp modelId="{ED6D2D03-8F2B-4D9A-AA3E-0B6ACE255ECF}">
      <dsp:nvSpPr>
        <dsp:cNvPr id="0" name=""/>
        <dsp:cNvSpPr/>
      </dsp:nvSpPr>
      <dsp:spPr>
        <a:xfrm flipH="1" flipV="1">
          <a:off x="76201" y="1676403"/>
          <a:ext cx="1354141" cy="139700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747B1-D095-48EE-8075-3BA33DDC5C71}">
      <dsp:nvSpPr>
        <dsp:cNvPr id="0" name=""/>
        <dsp:cNvSpPr/>
      </dsp:nvSpPr>
      <dsp:spPr>
        <a:xfrm>
          <a:off x="0" y="3505200"/>
          <a:ext cx="6096000" cy="161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0000"/>
              </a:solidFill>
            </a:rPr>
            <a:t>কারুশিল্প</a:t>
          </a:r>
          <a:r>
            <a:rPr lang="en-US" sz="2800" kern="1200" dirty="0">
              <a:solidFill>
                <a:srgbClr val="FF0000"/>
              </a:solidFill>
            </a:rPr>
            <a:t>-  </a:t>
          </a:r>
          <a:r>
            <a:rPr lang="en-US" sz="2800" i="1" kern="1200" dirty="0" err="1">
              <a:solidFill>
                <a:srgbClr val="FF0000"/>
              </a:solidFill>
            </a:rPr>
            <a:t>হস্তনির্মিত</a:t>
          </a:r>
          <a:r>
            <a:rPr lang="en-US" sz="2800" i="1" kern="1200" dirty="0">
              <a:solidFill>
                <a:srgbClr val="FF0000"/>
              </a:solidFill>
            </a:rPr>
            <a:t> </a:t>
          </a:r>
          <a:r>
            <a:rPr lang="en-US" sz="2800" i="1" kern="1200" dirty="0" err="1">
              <a:solidFill>
                <a:srgbClr val="FF0000"/>
              </a:solidFill>
            </a:rPr>
            <a:t>শিল্প</a:t>
          </a:r>
          <a:r>
            <a:rPr lang="en-US" sz="2800" i="1" kern="1200" dirty="0">
              <a:solidFill>
                <a:srgbClr val="FF0000"/>
              </a:solidFill>
            </a:rPr>
            <a:t> </a:t>
          </a:r>
          <a:r>
            <a:rPr lang="en-US" sz="2800" i="1" kern="1200" dirty="0" err="1">
              <a:solidFill>
                <a:srgbClr val="FF0000"/>
              </a:solidFill>
            </a:rPr>
            <a:t>যা</a:t>
          </a:r>
          <a:r>
            <a:rPr lang="en-US" sz="2800" i="1" kern="1200" dirty="0">
              <a:solidFill>
                <a:srgbClr val="FF0000"/>
              </a:solidFill>
            </a:rPr>
            <a:t> </a:t>
          </a:r>
          <a:r>
            <a:rPr lang="en-US" sz="2800" i="1" kern="1200" dirty="0" err="1">
              <a:solidFill>
                <a:srgbClr val="FF0000"/>
              </a:solidFill>
            </a:rPr>
            <a:t>একাধারে</a:t>
          </a:r>
          <a:r>
            <a:rPr lang="en-US" sz="2800" i="1" kern="1200" dirty="0">
              <a:solidFill>
                <a:srgbClr val="FF0000"/>
              </a:solidFill>
            </a:rPr>
            <a:t> </a:t>
          </a:r>
          <a:r>
            <a:rPr lang="en-US" sz="2800" i="1" kern="1200" dirty="0" err="1">
              <a:solidFill>
                <a:srgbClr val="FF0000"/>
              </a:solidFill>
            </a:rPr>
            <a:t>সুন্দর</a:t>
          </a:r>
          <a:r>
            <a:rPr lang="en-US" sz="2800" i="1" kern="1200" dirty="0">
              <a:solidFill>
                <a:srgbClr val="FF0000"/>
              </a:solidFill>
            </a:rPr>
            <a:t> ও </a:t>
          </a:r>
          <a:r>
            <a:rPr lang="en-US" sz="2800" i="1" kern="1200" dirty="0" err="1">
              <a:solidFill>
                <a:srgbClr val="FF0000"/>
              </a:solidFill>
            </a:rPr>
            <a:t>প্রাত্যহিক</a:t>
          </a:r>
          <a:r>
            <a:rPr lang="en-US" sz="2800" i="1" kern="1200" dirty="0">
              <a:solidFill>
                <a:srgbClr val="FF0000"/>
              </a:solidFill>
            </a:rPr>
            <a:t> </a:t>
          </a:r>
          <a:r>
            <a:rPr lang="en-US" sz="2800" i="1" kern="1200" dirty="0" err="1">
              <a:solidFill>
                <a:srgbClr val="FF0000"/>
              </a:solidFill>
            </a:rPr>
            <a:t>কাজে</a:t>
          </a:r>
          <a:r>
            <a:rPr lang="en-US" sz="2800" i="1" kern="1200" dirty="0">
              <a:solidFill>
                <a:srgbClr val="FF0000"/>
              </a:solidFill>
            </a:rPr>
            <a:t> </a:t>
          </a:r>
          <a:r>
            <a:rPr lang="en-US" sz="2800" i="1" kern="1200" dirty="0" err="1">
              <a:solidFill>
                <a:srgbClr val="FF0000"/>
              </a:solidFill>
            </a:rPr>
            <a:t>লাগে</a:t>
          </a:r>
          <a:r>
            <a:rPr lang="en-US" sz="2800" i="1" kern="1200" dirty="0">
              <a:solidFill>
                <a:srgbClr val="FF0000"/>
              </a:solidFill>
            </a:rPr>
            <a:t> </a:t>
          </a:r>
        </a:p>
      </dsp:txBody>
      <dsp:txXfrm>
        <a:off x="1380331" y="3505200"/>
        <a:ext cx="4715668" cy="1611312"/>
      </dsp:txXfrm>
    </dsp:sp>
    <dsp:sp modelId="{F866251E-BEC7-4757-BBAA-06EF5A6E8BC7}">
      <dsp:nvSpPr>
        <dsp:cNvPr id="0" name=""/>
        <dsp:cNvSpPr/>
      </dsp:nvSpPr>
      <dsp:spPr>
        <a:xfrm flipH="1">
          <a:off x="-16190" y="1600200"/>
          <a:ext cx="1606222" cy="148413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9D1D6-B79B-4201-8191-162C7CEC3996}">
      <dsp:nvSpPr>
        <dsp:cNvPr id="0" name=""/>
        <dsp:cNvSpPr/>
      </dsp:nvSpPr>
      <dsp:spPr>
        <a:xfrm>
          <a:off x="0" y="6624767"/>
          <a:ext cx="8763019" cy="1159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>
              <a:latin typeface="NikoshBAN" pitchFamily="2" charset="0"/>
              <a:cs typeface="NikoshBAN" pitchFamily="2" charset="0"/>
            </a:rPr>
            <a:t>মানস</a:t>
          </a:r>
          <a:r>
            <a:rPr lang="en-US" sz="4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900" kern="1200" dirty="0" err="1">
              <a:latin typeface="NikoshBAN" pitchFamily="2" charset="0"/>
              <a:cs typeface="NikoshBAN" pitchFamily="2" charset="0"/>
            </a:rPr>
            <a:t>সংস্কৃতি</a:t>
          </a:r>
          <a:r>
            <a:rPr lang="en-US" sz="49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900" kern="1200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sz="4900" kern="1200" dirty="0">
              <a:latin typeface="NikoshBAN" pitchFamily="2" charset="0"/>
              <a:cs typeface="NikoshBAN" pitchFamily="2" charset="0"/>
            </a:rPr>
            <a:t>?</a:t>
          </a:r>
        </a:p>
      </dsp:txBody>
      <dsp:txXfrm>
        <a:off x="56581" y="6681348"/>
        <a:ext cx="8649857" cy="104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6B70C-7CBA-4CA5-A354-F65680770E9F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3B239-9364-472A-A2A9-F9567EC6B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B239-9364-472A-A2A9-F9567EC6B6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B239-9364-472A-A2A9-F9567EC6B6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752600"/>
          </a:xfrm>
          <a:solidFill>
            <a:srgbClr val="00B0F0"/>
          </a:solidFill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en-US" sz="9600" b="1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AA5E7-C1CF-412F-A06C-C8D520681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704053" cy="4953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-133350"/>
            <a:ext cx="4419600" cy="3429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57150">
            <a:solidFill>
              <a:srgbClr val="FFFF00"/>
            </a:solidFill>
          </a:ln>
        </p:spPr>
      </p:pic>
      <p:pic>
        <p:nvPicPr>
          <p:cNvPr id="3" name="Picture 2" descr="r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-133350"/>
            <a:ext cx="4343400" cy="33909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Picture 3" descr="r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524250"/>
            <a:ext cx="4419600" cy="34671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 descr="2o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447440"/>
            <a:ext cx="4343400" cy="327721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457200" y="-2286000"/>
          <a:ext cx="10439400" cy="1143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0"/>
          <a:ext cx="8534400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95400" y="457200"/>
          <a:ext cx="60960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692083" y="5411787"/>
            <a:ext cx="4927918" cy="1446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900" kern="120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900" kern="1200"/>
          </a:p>
        </p:txBody>
      </p:sp>
      <p:pic>
        <p:nvPicPr>
          <p:cNvPr id="7" name="Picture 6" descr="rr13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2057400"/>
            <a:ext cx="1828800" cy="1600200"/>
          </a:xfrm>
          <a:prstGeom prst="rect">
            <a:avLst/>
          </a:prstGeom>
        </p:spPr>
      </p:pic>
      <p:pic>
        <p:nvPicPr>
          <p:cNvPr id="8" name="Picture 7" descr="r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3962400"/>
            <a:ext cx="1676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2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0"/>
            <a:ext cx="8153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 </a:t>
            </a:r>
            <a:r>
              <a:rPr lang="en-US" sz="8800" b="1" dirty="0" err="1"/>
              <a:t>মূল্যায়ন</a:t>
            </a:r>
            <a:r>
              <a:rPr lang="en-US" sz="8800" b="1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371600"/>
            <a:ext cx="8305800" cy="1371600"/>
            <a:chOff x="0" y="31153"/>
            <a:chExt cx="8609013" cy="1739532"/>
          </a:xfrm>
        </p:grpSpPr>
        <p:sp>
          <p:nvSpPr>
            <p:cNvPr id="4" name="Rounded Rectangle 3"/>
            <p:cNvSpPr/>
            <p:nvPr/>
          </p:nvSpPr>
          <p:spPr>
            <a:xfrm>
              <a:off x="0" y="31153"/>
              <a:ext cx="8609013" cy="173953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84917" y="116070"/>
              <a:ext cx="8439179" cy="1569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err="1">
                  <a:solidFill>
                    <a:srgbClr val="FF0000"/>
                  </a:solidFill>
                </a:rPr>
                <a:t>চিত্রকলা</a:t>
              </a:r>
              <a:r>
                <a:rPr lang="en-US" sz="6500" kern="1200" dirty="0">
                  <a:solidFill>
                    <a:srgbClr val="FF0000"/>
                  </a:solidFill>
                </a:rPr>
                <a:t> </a:t>
              </a:r>
              <a:r>
                <a:rPr lang="en-US" sz="6500" kern="1200" dirty="0" err="1">
                  <a:solidFill>
                    <a:srgbClr val="FF0000"/>
                  </a:solidFill>
                </a:rPr>
                <a:t>কি</a:t>
              </a:r>
              <a:r>
                <a:rPr lang="en-US" sz="6500" kern="1200" dirty="0">
                  <a:solidFill>
                    <a:srgbClr val="FF0000"/>
                  </a:solidFill>
                </a:rPr>
                <a:t> ?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7493" y="2890800"/>
            <a:ext cx="8609013" cy="2062200"/>
            <a:chOff x="0" y="1829467"/>
            <a:chExt cx="8609013" cy="2062200"/>
          </a:xfrm>
        </p:grpSpPr>
        <p:sp>
          <p:nvSpPr>
            <p:cNvPr id="7" name="Rectangle 6"/>
            <p:cNvSpPr/>
            <p:nvPr/>
          </p:nvSpPr>
          <p:spPr>
            <a:xfrm>
              <a:off x="0" y="1829467"/>
              <a:ext cx="8609013" cy="1076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1834267"/>
              <a:ext cx="8609013" cy="205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336" tIns="82550" rIns="462280" bIns="82550" numCol="1" spcCol="1270" anchor="t" anchorCtr="0">
              <a:noAutofit/>
            </a:bodyPr>
            <a:lstStyle/>
            <a:p>
              <a:pPr marL="285750" lvl="1" indent="-28575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5100" kern="1200" dirty="0" err="1">
                  <a:solidFill>
                    <a:srgbClr val="FFFF00"/>
                  </a:solidFill>
                </a:rPr>
                <a:t>বস্তুগত</a:t>
              </a:r>
              <a:r>
                <a:rPr lang="en-US" sz="5100" kern="1200" dirty="0">
                  <a:solidFill>
                    <a:srgbClr val="FFFF00"/>
                  </a:solidFill>
                </a:rPr>
                <a:t> </a:t>
              </a:r>
              <a:r>
                <a:rPr lang="en-US" sz="5100" kern="1200" dirty="0" err="1">
                  <a:solidFill>
                    <a:srgbClr val="FFFF00"/>
                  </a:solidFill>
                </a:rPr>
                <a:t>সংস্কৃতি</a:t>
              </a:r>
              <a:r>
                <a:rPr lang="en-US" sz="5100" kern="1200" dirty="0">
                  <a:solidFill>
                    <a:srgbClr val="FFFF00"/>
                  </a:solidFill>
                </a:rPr>
                <a:t> </a:t>
              </a:r>
              <a:r>
                <a:rPr lang="en-US" sz="5100" kern="1200" dirty="0" err="1">
                  <a:solidFill>
                    <a:srgbClr val="FFFF00"/>
                  </a:solidFill>
                </a:rPr>
                <a:t>কি</a:t>
              </a:r>
              <a:r>
                <a:rPr lang="en-US" sz="5100" kern="1200" dirty="0">
                  <a:solidFill>
                    <a:srgbClr val="FFFF00"/>
                  </a:solidFill>
                </a:rPr>
                <a:t> ?</a:t>
              </a:r>
            </a:p>
          </p:txBody>
        </p:sp>
      </p:grpSp>
      <p:sp>
        <p:nvSpPr>
          <p:cNvPr id="11" name="Rounded Rectangle 4"/>
          <p:cNvSpPr/>
          <p:nvPr/>
        </p:nvSpPr>
        <p:spPr>
          <a:xfrm>
            <a:off x="352410" y="2644151"/>
            <a:ext cx="8439179" cy="15696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4191000"/>
            <a:ext cx="8536018" cy="1371599"/>
            <a:chOff x="149194" y="457203"/>
            <a:chExt cx="8459818" cy="1989259"/>
          </a:xfrm>
        </p:grpSpPr>
        <p:sp>
          <p:nvSpPr>
            <p:cNvPr id="14" name="Rounded Rectangle 13"/>
            <p:cNvSpPr/>
            <p:nvPr/>
          </p:nvSpPr>
          <p:spPr>
            <a:xfrm>
              <a:off x="149194" y="457203"/>
              <a:ext cx="8459818" cy="19892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46302" y="554311"/>
              <a:ext cx="8265602" cy="1795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err="1">
                  <a:solidFill>
                    <a:srgbClr val="FF0000"/>
                  </a:solidFill>
                </a:rPr>
                <a:t>লোক</a:t>
              </a:r>
              <a:r>
                <a:rPr lang="en-US" sz="6500" kern="1200" dirty="0">
                  <a:solidFill>
                    <a:srgbClr val="FF0000"/>
                  </a:solidFill>
                </a:rPr>
                <a:t> </a:t>
              </a:r>
              <a:r>
                <a:rPr lang="en-US" sz="6500" kern="1200" dirty="0" err="1">
                  <a:solidFill>
                    <a:srgbClr val="FF0000"/>
                  </a:solidFill>
                </a:rPr>
                <a:t>সঙ্গীত</a:t>
              </a:r>
              <a:r>
                <a:rPr lang="en-US" sz="6500" kern="1200" dirty="0">
                  <a:solidFill>
                    <a:srgbClr val="FF0000"/>
                  </a:solidFill>
                </a:rPr>
                <a:t> </a:t>
              </a:r>
              <a:r>
                <a:rPr lang="en-US" sz="6500" kern="1200" dirty="0" err="1">
                  <a:solidFill>
                    <a:srgbClr val="FF0000"/>
                  </a:solidFill>
                </a:rPr>
                <a:t>কি</a:t>
              </a:r>
              <a:r>
                <a:rPr lang="en-US" sz="6500" kern="1200" dirty="0">
                  <a:solidFill>
                    <a:srgbClr val="FF0000"/>
                  </a:solidFill>
                </a:rPr>
                <a:t> ?</a:t>
              </a:r>
            </a:p>
          </p:txBody>
        </p:sp>
      </p:grpSp>
      <p:graphicFrame>
        <p:nvGraphicFramePr>
          <p:cNvPr id="16" name="Diagram 15"/>
          <p:cNvGraphicFramePr/>
          <p:nvPr/>
        </p:nvGraphicFramePr>
        <p:xfrm>
          <a:off x="0" y="-838200"/>
          <a:ext cx="10591800" cy="838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33400"/>
            <a:ext cx="82296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বাড়ির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কাজ</a:t>
            </a:r>
            <a:endParaRPr lang="en-US" sz="7200" dirty="0">
              <a:solidFill>
                <a:srgbClr val="FF0000"/>
              </a:solidFill>
            </a:endParaRPr>
          </a:p>
          <a:p>
            <a:pPr algn="ctr"/>
            <a:r>
              <a:rPr lang="en-US" sz="3600" dirty="0"/>
              <a:t>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সুপ্রাচীন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ঐতিহ্যই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অসাম্প্রদায়িক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চেতনায়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-’’ </a:t>
            </a: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5213" y="457200"/>
            <a:ext cx="8077200" cy="502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সুখময়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</a:t>
            </a:r>
            <a:r>
              <a:rPr lang="en-US" sz="8800" dirty="0" err="1">
                <a:solidFill>
                  <a:srgbClr val="FF0000"/>
                </a:solidFill>
              </a:rPr>
              <a:t>দ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561013" cy="1371600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prst="convex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96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04800" y="3429000"/>
            <a:ext cx="4267200" cy="34290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আইনুন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নাহার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err="1">
                <a:solidFill>
                  <a:srgbClr val="FFFF00"/>
                </a:solidFill>
              </a:rPr>
              <a:t>সহকারী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শিক্ষক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err="1">
                <a:solidFill>
                  <a:srgbClr val="FFFF00"/>
                </a:solidFill>
              </a:rPr>
              <a:t>চুহড়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উচচ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বিদ্যালয়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err="1">
                <a:solidFill>
                  <a:srgbClr val="FFFF00"/>
                </a:solidFill>
              </a:rPr>
              <a:t>মিঠাপুকুর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4000" dirty="0" err="1">
                <a:solidFill>
                  <a:srgbClr val="FFFF00"/>
                </a:solidFill>
              </a:rPr>
              <a:t>রংপুর</a:t>
            </a:r>
            <a:r>
              <a:rPr lang="en-US" sz="4000" dirty="0"/>
              <a:t>।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67200" y="3124199"/>
            <a:ext cx="4495800" cy="373221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শ্রেণিঃ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নবম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err="1">
                <a:solidFill>
                  <a:srgbClr val="FFFF00"/>
                </a:solidFill>
              </a:rPr>
              <a:t>বিষয়ঃ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বাংলা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 err="1">
                <a:solidFill>
                  <a:srgbClr val="FFFF00"/>
                </a:solidFill>
              </a:rPr>
              <a:t>পদ্য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</a:p>
          <a:p>
            <a:r>
              <a:rPr lang="en-US" sz="3200" dirty="0" err="1">
                <a:solidFill>
                  <a:srgbClr val="FFFF00"/>
                </a:solidFill>
              </a:rPr>
              <a:t>সময়ঃ</a:t>
            </a:r>
            <a:r>
              <a:rPr lang="en-US" sz="3200" dirty="0">
                <a:solidFill>
                  <a:srgbClr val="FFFF00"/>
                </a:solidFill>
              </a:rPr>
              <a:t> ৪৫ </a:t>
            </a:r>
            <a:r>
              <a:rPr lang="en-US" sz="3200" dirty="0" err="1">
                <a:solidFill>
                  <a:srgbClr val="FFFF00"/>
                </a:solidFill>
              </a:rPr>
              <a:t>মিনিট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err="1">
                <a:solidFill>
                  <a:srgbClr val="FFFF00"/>
                </a:solidFill>
              </a:rPr>
              <a:t>তারিখঃ</a:t>
            </a:r>
            <a:r>
              <a:rPr lang="en-US" sz="3200" dirty="0">
                <a:solidFill>
                  <a:srgbClr val="FFFF00"/>
                </a:solidFill>
              </a:rPr>
              <a:t> ০৮অক্টোবর২০১৮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New folder\r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3434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EF0AD1-FADA-4DEA-90EC-63F2F4F9E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58" y="1219200"/>
            <a:ext cx="4698442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29600" cy="1828800"/>
          </a:xfrm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6323012" cy="1752600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00B0F0"/>
                </a:solidFill>
              </a:rPr>
              <a:t>আনিসুজ্জামান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9600"/>
            <a:ext cx="8534400" cy="2819400"/>
          </a:xfrm>
        </p:spPr>
        <p:txBody>
          <a:bodyPr>
            <a:noAutofit/>
          </a:bodyPr>
          <a:lstStyle/>
          <a:p>
            <a:r>
              <a:rPr lang="en-US" sz="9600" b="0" dirty="0" err="1">
                <a:solidFill>
                  <a:srgbClr val="FF0000"/>
                </a:solidFill>
              </a:rPr>
              <a:t>শিখন</a:t>
            </a:r>
            <a:r>
              <a:rPr lang="en-US" sz="9600" b="0" dirty="0">
                <a:solidFill>
                  <a:srgbClr val="FF0000"/>
                </a:solidFill>
              </a:rPr>
              <a:t> </a:t>
            </a:r>
            <a:r>
              <a:rPr lang="en-US" sz="9600" b="0" dirty="0" err="1">
                <a:solidFill>
                  <a:srgbClr val="FF0000"/>
                </a:solidFill>
              </a:rPr>
              <a:t>ফল</a:t>
            </a:r>
            <a:endParaRPr lang="en-US" sz="96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328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>
                <a:solidFill>
                  <a:srgbClr val="FFFF00"/>
                </a:solidFill>
              </a:rPr>
              <a:t>১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52401"/>
            <a:ext cx="3505200" cy="4724400"/>
          </a:xfrm>
        </p:spPr>
        <p:txBody>
          <a:bodyPr>
            <a:normAutofit fontScale="85000" lnSpcReduction="20000"/>
          </a:bodyPr>
          <a:lstStyle/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আনিসুজ্জামান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75050" y="152400"/>
            <a:ext cx="5568950" cy="5973763"/>
          </a:xfrm>
          <a:solidFill>
            <a:srgbClr val="00B0F0"/>
          </a:solidFill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১৮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ফেব্রুয়া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পিত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 ,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মোয়াজ্জম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None/>
            </a:pP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গ্রন্থঃমুসলিম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পত্র,স্বরুপের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সন্ধানে,বাঙালী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আঠারো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শতকের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সম্মাননাঃবাংলাএকাডমী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সাহিত্যপুরুস্কার,আলাওল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পুরুস্কার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1027" name="Picture 3" descr="C:\Users\Administrator\Desktop\New folder\anisuzzaman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3352800" cy="4876800"/>
          </a:xfrm>
          <a:prstGeom prst="round2Same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New folder\r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2743200" cy="2133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2052" name="Picture 4" descr="C:\Users\Administrator\Desktop\New folder\r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2667000" cy="1905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" name="Picture 9" descr="r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2667000" cy="19812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2" name="Picture 11" descr="r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228600"/>
            <a:ext cx="2581275" cy="177165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4" name="Picture 13" descr="r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4495800"/>
            <a:ext cx="3124200" cy="2133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5" name="Picture 14" descr="r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2209800"/>
            <a:ext cx="2619375" cy="20574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6" name="Picture 15" descr="r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599" y="4343400"/>
            <a:ext cx="2514601" cy="223630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8" name="Picture 17" descr="r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2286000"/>
            <a:ext cx="2971800" cy="20802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27" name="Picture 3" descr="C:\Users\Administrator\Desktop\New folder\4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228600"/>
            <a:ext cx="2819400" cy="18761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1" y="228599"/>
          <a:ext cx="8837612" cy="662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533400"/>
          <a:ext cx="8609013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Pohela_boishakh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1"/>
            <a:ext cx="4191000" cy="3429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Picture 3" descr="r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0"/>
            <a:ext cx="4267200" cy="342899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Picture 4" descr="r34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3657600"/>
            <a:ext cx="4267199" cy="3200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 descr="r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1" y="3657600"/>
            <a:ext cx="4190999" cy="32004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1016</TotalTime>
  <Words>275</Words>
  <Application>Microsoft Office PowerPoint</Application>
  <PresentationFormat>On-screen Show (4:3)</PresentationFormat>
  <Paragraphs>52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Book Antiqua</vt:lpstr>
      <vt:lpstr>Calibri</vt:lpstr>
      <vt:lpstr>Lucida Sans</vt:lpstr>
      <vt:lpstr>NikoshBAN</vt:lpstr>
      <vt:lpstr>Wingdings</vt:lpstr>
      <vt:lpstr>Wingdings 2</vt:lpstr>
      <vt:lpstr>Wingdings 3</vt:lpstr>
      <vt:lpstr>Apex</vt:lpstr>
      <vt:lpstr>স্বাগতম</vt:lpstr>
      <vt:lpstr>পরিচিতি</vt:lpstr>
      <vt:lpstr>PowerPoint Presentation</vt:lpstr>
      <vt:lpstr>আমাদের সংস্কৃতি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Rajab Ali</cp:lastModifiedBy>
  <cp:revision>127</cp:revision>
  <dcterms:created xsi:type="dcterms:W3CDTF">2006-08-16T00:00:00Z</dcterms:created>
  <dcterms:modified xsi:type="dcterms:W3CDTF">2020-05-31T11:48:22Z</dcterms:modified>
</cp:coreProperties>
</file>