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7" r:id="rId2"/>
    <p:sldId id="279" r:id="rId3"/>
    <p:sldId id="259" r:id="rId4"/>
    <p:sldId id="260" r:id="rId5"/>
    <p:sldId id="261" r:id="rId6"/>
    <p:sldId id="262" r:id="rId7"/>
    <p:sldId id="263" r:id="rId8"/>
    <p:sldId id="281" r:id="rId9"/>
    <p:sldId id="264" r:id="rId10"/>
    <p:sldId id="265" r:id="rId11"/>
    <p:sldId id="266" r:id="rId12"/>
    <p:sldId id="283" r:id="rId13"/>
    <p:sldId id="267" r:id="rId14"/>
    <p:sldId id="268" r:id="rId15"/>
    <p:sldId id="269" r:id="rId16"/>
    <p:sldId id="272" r:id="rId17"/>
    <p:sldId id="275" r:id="rId18"/>
    <p:sldId id="256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260" userDrawn="1">
          <p15:clr>
            <a:srgbClr val="A4A3A4"/>
          </p15:clr>
        </p15:guide>
        <p15:guide id="4" orient="horz" pos="2360" userDrawn="1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660066"/>
    <a:srgbClr val="F1B9EE"/>
    <a:srgbClr val="F5CFF3"/>
    <a:srgbClr val="DE52D7"/>
    <a:srgbClr val="CC00CC"/>
    <a:srgbClr val="CC3300"/>
    <a:srgbClr val="954ECA"/>
    <a:srgbClr val="FF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>
        <p:guide orient="horz" pos="2260"/>
        <p:guide orient="horz" pos="23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eg"/><Relationship Id="rId1" Type="http://schemas.openxmlformats.org/officeDocument/2006/relationships/image" Target="../media/image7.jpg"/><Relationship Id="rId4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eg"/><Relationship Id="rId1" Type="http://schemas.openxmlformats.org/officeDocument/2006/relationships/image" Target="../media/image7.jpg"/><Relationship Id="rId4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63E2C0-91E1-4083-A31E-13BC18A3D2E2}" type="doc">
      <dgm:prSet loTypeId="urn:microsoft.com/office/officeart/2005/8/layout/cycle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DE2E5C4-3523-4E87-B1EF-2BB804CE9403}">
      <dgm:prSet phldrT="[Text]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E883961-5E73-4810-9B82-053B91C99D00}" type="parTrans" cxnId="{80641A52-D7E7-4E9D-A316-C3CDD8734E91}">
      <dgm:prSet/>
      <dgm:spPr/>
      <dgm:t>
        <a:bodyPr/>
        <a:lstStyle/>
        <a:p>
          <a:endParaRPr lang="en-US"/>
        </a:p>
      </dgm:t>
    </dgm:pt>
    <dgm:pt modelId="{AB4A1803-C812-4F45-BE6A-19E3FACE2A02}" type="sibTrans" cxnId="{80641A52-D7E7-4E9D-A316-C3CDD8734E91}">
      <dgm:prSet/>
      <dgm:spPr/>
      <dgm:t>
        <a:bodyPr/>
        <a:lstStyle/>
        <a:p>
          <a:endParaRPr lang="en-US"/>
        </a:p>
      </dgm:t>
    </dgm:pt>
    <dgm:pt modelId="{A49B4FCA-0AF2-44D3-92B8-100B785903CD}">
      <dgm:prSet phldrT="[Text]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902F1F5-1E03-4C83-9195-699D53C6349C}" type="parTrans" cxnId="{CBB9A3F1-202B-403E-8154-2FE6D1ACB78A}">
      <dgm:prSet/>
      <dgm:spPr/>
      <dgm:t>
        <a:bodyPr/>
        <a:lstStyle/>
        <a:p>
          <a:endParaRPr lang="en-US"/>
        </a:p>
      </dgm:t>
    </dgm:pt>
    <dgm:pt modelId="{EC25B469-0009-4C75-B71B-2922F7978DE4}" type="sibTrans" cxnId="{CBB9A3F1-202B-403E-8154-2FE6D1ACB78A}">
      <dgm:prSet/>
      <dgm:spPr/>
      <dgm:t>
        <a:bodyPr/>
        <a:lstStyle/>
        <a:p>
          <a:endParaRPr lang="en-US"/>
        </a:p>
      </dgm:t>
    </dgm:pt>
    <dgm:pt modelId="{3B5FC61A-7B89-4D3E-8634-3CC6DC2E990D}">
      <dgm:prSet phldrT="[Text]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78B2C03-D2B5-488E-8A2F-08F92F9CCB4D}" type="parTrans" cxnId="{44F13201-8420-409F-ACB2-EA2D1DB17350}">
      <dgm:prSet/>
      <dgm:spPr/>
      <dgm:t>
        <a:bodyPr/>
        <a:lstStyle/>
        <a:p>
          <a:endParaRPr lang="en-US"/>
        </a:p>
      </dgm:t>
    </dgm:pt>
    <dgm:pt modelId="{9A46CA11-010E-49AD-9E7E-DF89E0F0EE3A}" type="sibTrans" cxnId="{44F13201-8420-409F-ACB2-EA2D1DB17350}">
      <dgm:prSet/>
      <dgm:spPr/>
      <dgm:t>
        <a:bodyPr/>
        <a:lstStyle/>
        <a:p>
          <a:endParaRPr lang="en-US"/>
        </a:p>
      </dgm:t>
    </dgm:pt>
    <dgm:pt modelId="{AC1671B0-B55C-4D6E-8890-E07AF6BE2829}">
      <dgm:prSet phldrT="[Text]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E43CA3F-E9E4-4173-8DDA-F191B3994050}" type="parTrans" cxnId="{60A22641-86F8-47E3-899D-4D4BE458B4AB}">
      <dgm:prSet/>
      <dgm:spPr/>
      <dgm:t>
        <a:bodyPr/>
        <a:lstStyle/>
        <a:p>
          <a:endParaRPr lang="en-US"/>
        </a:p>
      </dgm:t>
    </dgm:pt>
    <dgm:pt modelId="{176B7466-9BBC-43D3-AAC1-533D572F22FD}" type="sibTrans" cxnId="{60A22641-86F8-47E3-899D-4D4BE458B4AB}">
      <dgm:prSet/>
      <dgm:spPr/>
      <dgm:t>
        <a:bodyPr/>
        <a:lstStyle/>
        <a:p>
          <a:endParaRPr lang="en-US"/>
        </a:p>
      </dgm:t>
    </dgm:pt>
    <dgm:pt modelId="{C05473B3-5EA5-42AB-AC0E-371DFE59B9E2}" type="pres">
      <dgm:prSet presAssocID="{7563E2C0-91E1-4083-A31E-13BC18A3D2E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344F23-8E6D-4B42-9A76-9FD9692CE564}" type="pres">
      <dgm:prSet presAssocID="{BDE2E5C4-3523-4E87-B1EF-2BB804CE9403}" presName="node" presStyleLbl="node1" presStyleIdx="0" presStyleCnt="4" custScaleX="99627" custScaleY="1360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6DB2A8-5ED3-4C97-B032-65E103762933}" type="pres">
      <dgm:prSet presAssocID="{BDE2E5C4-3523-4E87-B1EF-2BB804CE9403}" presName="spNode" presStyleCnt="0"/>
      <dgm:spPr/>
    </dgm:pt>
    <dgm:pt modelId="{4A0012A4-8293-44EE-B496-4F31D27EE482}" type="pres">
      <dgm:prSet presAssocID="{AB4A1803-C812-4F45-BE6A-19E3FACE2A02}" presName="sibTrans" presStyleLbl="sibTrans1D1" presStyleIdx="0" presStyleCnt="4"/>
      <dgm:spPr/>
      <dgm:t>
        <a:bodyPr/>
        <a:lstStyle/>
        <a:p>
          <a:endParaRPr lang="en-US"/>
        </a:p>
      </dgm:t>
    </dgm:pt>
    <dgm:pt modelId="{C18DEF49-F62B-465B-8FBA-9FEC7F58B9E7}" type="pres">
      <dgm:prSet presAssocID="{A49B4FCA-0AF2-44D3-92B8-100B785903CD}" presName="node" presStyleLbl="node1" presStyleIdx="1" presStyleCnt="4" custScaleX="117205" custScaleY="146832" custRadScaleRad="95607" custRadScaleInc="49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5723A0-E250-4747-B70B-F2091426DBA7}" type="pres">
      <dgm:prSet presAssocID="{A49B4FCA-0AF2-44D3-92B8-100B785903CD}" presName="spNode" presStyleCnt="0"/>
      <dgm:spPr/>
    </dgm:pt>
    <dgm:pt modelId="{E9EA5E70-18BA-4F58-80D4-DE8678E4865D}" type="pres">
      <dgm:prSet presAssocID="{EC25B469-0009-4C75-B71B-2922F7978DE4}" presName="sibTrans" presStyleLbl="sibTrans1D1" presStyleIdx="1" presStyleCnt="4"/>
      <dgm:spPr/>
      <dgm:t>
        <a:bodyPr/>
        <a:lstStyle/>
        <a:p>
          <a:endParaRPr lang="en-US"/>
        </a:p>
      </dgm:t>
    </dgm:pt>
    <dgm:pt modelId="{3D1A2DEE-564A-48CF-A51D-6443E428042B}" type="pres">
      <dgm:prSet presAssocID="{3B5FC61A-7B89-4D3E-8634-3CC6DC2E990D}" presName="node" presStyleLbl="node1" presStyleIdx="2" presStyleCnt="4" custScaleX="101406" custScaleY="147661" custRadScaleRad="101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F96F8E-57A6-4BD5-9A9F-E27D22A65AA6}" type="pres">
      <dgm:prSet presAssocID="{3B5FC61A-7B89-4D3E-8634-3CC6DC2E990D}" presName="spNode" presStyleCnt="0"/>
      <dgm:spPr/>
    </dgm:pt>
    <dgm:pt modelId="{58A0B8DD-9424-41F9-9EE1-BE41047A52C8}" type="pres">
      <dgm:prSet presAssocID="{9A46CA11-010E-49AD-9E7E-DF89E0F0EE3A}" presName="sibTrans" presStyleLbl="sibTrans1D1" presStyleIdx="2" presStyleCnt="4"/>
      <dgm:spPr/>
      <dgm:t>
        <a:bodyPr/>
        <a:lstStyle/>
        <a:p>
          <a:endParaRPr lang="en-US"/>
        </a:p>
      </dgm:t>
    </dgm:pt>
    <dgm:pt modelId="{45A5B509-3B84-4CD7-94A1-062E3F1E25BB}" type="pres">
      <dgm:prSet presAssocID="{AC1671B0-B55C-4D6E-8890-E07AF6BE282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26B02-355C-4410-BA29-6DDEE8010108}" type="pres">
      <dgm:prSet presAssocID="{AC1671B0-B55C-4D6E-8890-E07AF6BE2829}" presName="spNode" presStyleCnt="0"/>
      <dgm:spPr/>
    </dgm:pt>
    <dgm:pt modelId="{B4C415EA-9477-4381-8C39-544C27DCDC4C}" type="pres">
      <dgm:prSet presAssocID="{176B7466-9BBC-43D3-AAC1-533D572F22FD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B8F6A251-3C01-4521-9D35-CFF8A0F66D03}" type="presOf" srcId="{176B7466-9BBC-43D3-AAC1-533D572F22FD}" destId="{B4C415EA-9477-4381-8C39-544C27DCDC4C}" srcOrd="0" destOrd="0" presId="urn:microsoft.com/office/officeart/2005/8/layout/cycle6"/>
    <dgm:cxn modelId="{5F94F10D-F11C-4BBE-9A90-454F81B332F2}" type="presOf" srcId="{3B5FC61A-7B89-4D3E-8634-3CC6DC2E990D}" destId="{3D1A2DEE-564A-48CF-A51D-6443E428042B}" srcOrd="0" destOrd="0" presId="urn:microsoft.com/office/officeart/2005/8/layout/cycle6"/>
    <dgm:cxn modelId="{80641A52-D7E7-4E9D-A316-C3CDD8734E91}" srcId="{7563E2C0-91E1-4083-A31E-13BC18A3D2E2}" destId="{BDE2E5C4-3523-4E87-B1EF-2BB804CE9403}" srcOrd="0" destOrd="0" parTransId="{6E883961-5E73-4810-9B82-053B91C99D00}" sibTransId="{AB4A1803-C812-4F45-BE6A-19E3FACE2A02}"/>
    <dgm:cxn modelId="{7DF0086C-F254-4170-985F-AD76E979BA39}" type="presOf" srcId="{EC25B469-0009-4C75-B71B-2922F7978DE4}" destId="{E9EA5E70-18BA-4F58-80D4-DE8678E4865D}" srcOrd="0" destOrd="0" presId="urn:microsoft.com/office/officeart/2005/8/layout/cycle6"/>
    <dgm:cxn modelId="{98B4B181-6693-4839-8563-398D28EA7BFF}" type="presOf" srcId="{7563E2C0-91E1-4083-A31E-13BC18A3D2E2}" destId="{C05473B3-5EA5-42AB-AC0E-371DFE59B9E2}" srcOrd="0" destOrd="0" presId="urn:microsoft.com/office/officeart/2005/8/layout/cycle6"/>
    <dgm:cxn modelId="{6E30800B-8C25-42E7-B146-EAD4ECCBE3F5}" type="presOf" srcId="{AB4A1803-C812-4F45-BE6A-19E3FACE2A02}" destId="{4A0012A4-8293-44EE-B496-4F31D27EE482}" srcOrd="0" destOrd="0" presId="urn:microsoft.com/office/officeart/2005/8/layout/cycle6"/>
    <dgm:cxn modelId="{75CD012F-3856-4F45-AA89-51B7D4426971}" type="presOf" srcId="{A49B4FCA-0AF2-44D3-92B8-100B785903CD}" destId="{C18DEF49-F62B-465B-8FBA-9FEC7F58B9E7}" srcOrd="0" destOrd="0" presId="urn:microsoft.com/office/officeart/2005/8/layout/cycle6"/>
    <dgm:cxn modelId="{44F13201-8420-409F-ACB2-EA2D1DB17350}" srcId="{7563E2C0-91E1-4083-A31E-13BC18A3D2E2}" destId="{3B5FC61A-7B89-4D3E-8634-3CC6DC2E990D}" srcOrd="2" destOrd="0" parTransId="{878B2C03-D2B5-488E-8A2F-08F92F9CCB4D}" sibTransId="{9A46CA11-010E-49AD-9E7E-DF89E0F0EE3A}"/>
    <dgm:cxn modelId="{CBB9A3F1-202B-403E-8154-2FE6D1ACB78A}" srcId="{7563E2C0-91E1-4083-A31E-13BC18A3D2E2}" destId="{A49B4FCA-0AF2-44D3-92B8-100B785903CD}" srcOrd="1" destOrd="0" parTransId="{1902F1F5-1E03-4C83-9195-699D53C6349C}" sibTransId="{EC25B469-0009-4C75-B71B-2922F7978DE4}"/>
    <dgm:cxn modelId="{5381022F-C018-48B9-875D-78C0D13268A4}" type="presOf" srcId="{AC1671B0-B55C-4D6E-8890-E07AF6BE2829}" destId="{45A5B509-3B84-4CD7-94A1-062E3F1E25BB}" srcOrd="0" destOrd="0" presId="urn:microsoft.com/office/officeart/2005/8/layout/cycle6"/>
    <dgm:cxn modelId="{E6D8AE42-1359-46CA-B0D7-726436DE5A45}" type="presOf" srcId="{BDE2E5C4-3523-4E87-B1EF-2BB804CE9403}" destId="{C1344F23-8E6D-4B42-9A76-9FD9692CE564}" srcOrd="0" destOrd="0" presId="urn:microsoft.com/office/officeart/2005/8/layout/cycle6"/>
    <dgm:cxn modelId="{4DAA8CA5-A029-4808-AF2A-FD23FCF3BA65}" type="presOf" srcId="{9A46CA11-010E-49AD-9E7E-DF89E0F0EE3A}" destId="{58A0B8DD-9424-41F9-9EE1-BE41047A52C8}" srcOrd="0" destOrd="0" presId="urn:microsoft.com/office/officeart/2005/8/layout/cycle6"/>
    <dgm:cxn modelId="{60A22641-86F8-47E3-899D-4D4BE458B4AB}" srcId="{7563E2C0-91E1-4083-A31E-13BC18A3D2E2}" destId="{AC1671B0-B55C-4D6E-8890-E07AF6BE2829}" srcOrd="3" destOrd="0" parTransId="{0E43CA3F-E9E4-4173-8DDA-F191B3994050}" sibTransId="{176B7466-9BBC-43D3-AAC1-533D572F22FD}"/>
    <dgm:cxn modelId="{B90FD554-904A-424F-813A-B266FD5AA7B2}" type="presParOf" srcId="{C05473B3-5EA5-42AB-AC0E-371DFE59B9E2}" destId="{C1344F23-8E6D-4B42-9A76-9FD9692CE564}" srcOrd="0" destOrd="0" presId="urn:microsoft.com/office/officeart/2005/8/layout/cycle6"/>
    <dgm:cxn modelId="{51449E7B-5922-4C73-A3DE-9F3B788FC44E}" type="presParOf" srcId="{C05473B3-5EA5-42AB-AC0E-371DFE59B9E2}" destId="{806DB2A8-5ED3-4C97-B032-65E103762933}" srcOrd="1" destOrd="0" presId="urn:microsoft.com/office/officeart/2005/8/layout/cycle6"/>
    <dgm:cxn modelId="{E09EACFD-1A7D-49C4-91CC-28968F1016EB}" type="presParOf" srcId="{C05473B3-5EA5-42AB-AC0E-371DFE59B9E2}" destId="{4A0012A4-8293-44EE-B496-4F31D27EE482}" srcOrd="2" destOrd="0" presId="urn:microsoft.com/office/officeart/2005/8/layout/cycle6"/>
    <dgm:cxn modelId="{0CAE7F54-0F96-4126-A02E-AC4CA6BFDB26}" type="presParOf" srcId="{C05473B3-5EA5-42AB-AC0E-371DFE59B9E2}" destId="{C18DEF49-F62B-465B-8FBA-9FEC7F58B9E7}" srcOrd="3" destOrd="0" presId="urn:microsoft.com/office/officeart/2005/8/layout/cycle6"/>
    <dgm:cxn modelId="{D288ECED-7FD4-4F3E-848F-41CC2B0E2422}" type="presParOf" srcId="{C05473B3-5EA5-42AB-AC0E-371DFE59B9E2}" destId="{695723A0-E250-4747-B70B-F2091426DBA7}" srcOrd="4" destOrd="0" presId="urn:microsoft.com/office/officeart/2005/8/layout/cycle6"/>
    <dgm:cxn modelId="{F6C0572B-7024-4C69-94A1-F3DF24432B79}" type="presParOf" srcId="{C05473B3-5EA5-42AB-AC0E-371DFE59B9E2}" destId="{E9EA5E70-18BA-4F58-80D4-DE8678E4865D}" srcOrd="5" destOrd="0" presId="urn:microsoft.com/office/officeart/2005/8/layout/cycle6"/>
    <dgm:cxn modelId="{E52C0C89-889D-492A-8526-139CB6940392}" type="presParOf" srcId="{C05473B3-5EA5-42AB-AC0E-371DFE59B9E2}" destId="{3D1A2DEE-564A-48CF-A51D-6443E428042B}" srcOrd="6" destOrd="0" presId="urn:microsoft.com/office/officeart/2005/8/layout/cycle6"/>
    <dgm:cxn modelId="{0A10DF8E-5E4B-4C99-9B3C-D466288E0788}" type="presParOf" srcId="{C05473B3-5EA5-42AB-AC0E-371DFE59B9E2}" destId="{1EF96F8E-57A6-4BD5-9A9F-E27D22A65AA6}" srcOrd="7" destOrd="0" presId="urn:microsoft.com/office/officeart/2005/8/layout/cycle6"/>
    <dgm:cxn modelId="{7869C4EB-7C81-47C8-B8BE-241B6EAA0FFF}" type="presParOf" srcId="{C05473B3-5EA5-42AB-AC0E-371DFE59B9E2}" destId="{58A0B8DD-9424-41F9-9EE1-BE41047A52C8}" srcOrd="8" destOrd="0" presId="urn:microsoft.com/office/officeart/2005/8/layout/cycle6"/>
    <dgm:cxn modelId="{3CA308DB-2889-4D30-9413-7A0C99B7D0F8}" type="presParOf" srcId="{C05473B3-5EA5-42AB-AC0E-371DFE59B9E2}" destId="{45A5B509-3B84-4CD7-94A1-062E3F1E25BB}" srcOrd="9" destOrd="0" presId="urn:microsoft.com/office/officeart/2005/8/layout/cycle6"/>
    <dgm:cxn modelId="{EFEACCC8-C8BF-42FB-8662-37DB0BF8AA15}" type="presParOf" srcId="{C05473B3-5EA5-42AB-AC0E-371DFE59B9E2}" destId="{D5026B02-355C-4410-BA29-6DDEE8010108}" srcOrd="10" destOrd="0" presId="urn:microsoft.com/office/officeart/2005/8/layout/cycle6"/>
    <dgm:cxn modelId="{B8AE06CB-EFFF-4988-AA2F-7A80F5959597}" type="presParOf" srcId="{C05473B3-5EA5-42AB-AC0E-371DFE59B9E2}" destId="{B4C415EA-9477-4381-8C39-544C27DCDC4C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352669-5C1C-4832-B5BD-55BE23D67353}" type="doc">
      <dgm:prSet loTypeId="urn:microsoft.com/office/officeart/2008/layout/HalfCircleOrganizationChart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30A425-CF05-435D-8F65-09E39753050B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রূপান্ত</a:t>
          </a:r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রিত পাতা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F60001-41B7-4619-BAD6-FD5E2267A778}" type="parTrans" cxnId="{50F91882-52EA-472B-9E81-0B7E6F2A473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7891050-CB62-451A-8554-B8788B1F1C04}" type="sibTrans" cxnId="{50F91882-52EA-472B-9E81-0B7E6F2A473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786B21-B691-4135-9B81-3132D6E6E201}">
      <dgm:prSet phldrT="[Text]" custT="1"/>
      <dgm:spPr/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আকর্ষী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37B1FC-05A1-4F3F-B2D3-04109FEBCDED}" type="parTrans" cxnId="{45482608-A6FE-4243-957E-ED7DE47C1FD1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FD5312-3B3A-403E-A5CB-1815FDFAA716}" type="sibTrans" cxnId="{45482608-A6FE-4243-957E-ED7DE47C1FD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64DC24-A749-46D3-9AB8-17738310688A}">
      <dgm:prSet phldrT="[Text]" custT="1"/>
      <dgm:spPr/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খাদ্য সঞ্চয়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CBA7DF-DC83-4905-A19E-ADC03A4F9DD5}" type="parTrans" cxnId="{14623393-B705-4909-9E91-4057D1DB6783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29CE30-C500-4DE0-AA2D-6F82F93E285F}" type="sibTrans" cxnId="{14623393-B705-4909-9E91-4057D1DB678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233C46-D2A7-49DB-B910-BEA4169EE8D0}">
      <dgm:prSet phldrT="[Text]" custT="1"/>
      <dgm:spPr/>
      <dgm:t>
        <a:bodyPr/>
        <a:lstStyle/>
        <a:p>
          <a:pPr algn="ctr"/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পতঙ্গ ফাঁদ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50CA54-A8B2-4F7D-8712-F3291D5C6C21}" type="parTrans" cxnId="{F91900D6-0B8F-4A72-A386-376F53FAF544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F70EF73-7AE9-4906-805F-E61DD33F6785}" type="sibTrans" cxnId="{F91900D6-0B8F-4A72-A386-376F53FAF54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A6C942-E26A-4967-A256-FB109C00E867}">
      <dgm:prSet custT="1"/>
      <dgm:spPr/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প্রজনন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B90AC49-F9C1-46DA-A596-A12A3648F8B2}" type="parTrans" cxnId="{EBA47205-86E2-4E5F-9E8C-CFF748D564A3}">
      <dgm:prSet/>
      <dgm:spPr>
        <a:ln>
          <a:solidFill>
            <a:srgbClr val="7030A0"/>
          </a:solidFill>
        </a:ln>
      </dgm:spPr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F63467-2CD2-47BC-ABBB-98870F7A7ABD}" type="sibTrans" cxnId="{EBA47205-86E2-4E5F-9E8C-CFF748D564A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897825-7650-45A9-AAB2-61B0732DF572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2579B8-7124-49F8-8E6A-5AEBF9F1F7E4}" type="parTrans" cxnId="{E7773E4C-E42B-45E6-9DE6-D56C441BDFF3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27425E7-7950-42AB-8EB9-1370E25CE53B}" type="sibTrans" cxnId="{E7773E4C-E42B-45E6-9DE6-D56C441BDFF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2F7E56-0234-4531-84DE-486D37152339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D2170C-CC0A-47FD-A051-CC933AC0DEFB}" type="parTrans" cxnId="{2EDB2B8A-F035-43AF-AB9A-118B51DBA64D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A4C53F-D48B-4455-9260-5C6FB02F1E64}" type="sibTrans" cxnId="{2EDB2B8A-F035-43AF-AB9A-118B51DBA64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EB703B-79E2-4A4B-80E7-D69465936010}" type="pres">
      <dgm:prSet presAssocID="{38352669-5C1C-4832-B5BD-55BE23D67353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9F40D27-487E-4CA8-B3A7-A3032FC8E284}" type="pres">
      <dgm:prSet presAssocID="{3630A425-CF05-435D-8F65-09E39753050B}" presName="hierRoot1" presStyleCnt="0">
        <dgm:presLayoutVars>
          <dgm:hierBranch val="init"/>
        </dgm:presLayoutVars>
      </dgm:prSet>
      <dgm:spPr/>
    </dgm:pt>
    <dgm:pt modelId="{0E7D4E97-E3B8-4B1B-AC8A-07B01CD7F5B7}" type="pres">
      <dgm:prSet presAssocID="{3630A425-CF05-435D-8F65-09E39753050B}" presName="rootComposite1" presStyleCnt="0"/>
      <dgm:spPr/>
    </dgm:pt>
    <dgm:pt modelId="{B19F03F8-74E8-47AE-B094-5B104CB60101}" type="pres">
      <dgm:prSet presAssocID="{3630A425-CF05-435D-8F65-09E39753050B}" presName="rootText1" presStyleLbl="alignAcc1" presStyleIdx="0" presStyleCnt="0" custScaleX="180818" custScaleY="1572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0460AB-0353-4CCB-B5B3-78C92C0786D7}" type="pres">
      <dgm:prSet presAssocID="{3630A425-CF05-435D-8F65-09E39753050B}" presName="topArc1" presStyleLbl="parChTrans1D1" presStyleIdx="0" presStyleCnt="14"/>
      <dgm:spPr/>
    </dgm:pt>
    <dgm:pt modelId="{9624C3C3-5328-4687-AE2F-2F7A2569A8C1}" type="pres">
      <dgm:prSet presAssocID="{3630A425-CF05-435D-8F65-09E39753050B}" presName="bottomArc1" presStyleLbl="parChTrans1D1" presStyleIdx="1" presStyleCnt="14"/>
      <dgm:spPr/>
    </dgm:pt>
    <dgm:pt modelId="{1D9BB752-12BC-4B41-BF5C-2266007190CD}" type="pres">
      <dgm:prSet presAssocID="{3630A425-CF05-435D-8F65-09E39753050B}" presName="topConnNode1" presStyleLbl="node1" presStyleIdx="0" presStyleCnt="0"/>
      <dgm:spPr/>
      <dgm:t>
        <a:bodyPr/>
        <a:lstStyle/>
        <a:p>
          <a:endParaRPr lang="en-US"/>
        </a:p>
      </dgm:t>
    </dgm:pt>
    <dgm:pt modelId="{0C761A94-EC8D-48B0-81DD-0E9422E98265}" type="pres">
      <dgm:prSet presAssocID="{3630A425-CF05-435D-8F65-09E39753050B}" presName="hierChild2" presStyleCnt="0"/>
      <dgm:spPr/>
    </dgm:pt>
    <dgm:pt modelId="{40B93B15-6081-4AE2-948E-1D512415B8E7}" type="pres">
      <dgm:prSet presAssocID="{D137B1FC-05A1-4F3F-B2D3-04109FEBCDED}" presName="Name28" presStyleLbl="parChTrans1D2" presStyleIdx="0" presStyleCnt="6"/>
      <dgm:spPr/>
      <dgm:t>
        <a:bodyPr/>
        <a:lstStyle/>
        <a:p>
          <a:endParaRPr lang="en-US"/>
        </a:p>
      </dgm:t>
    </dgm:pt>
    <dgm:pt modelId="{631C6EA7-E2DE-4C15-8D17-44C0E963314C}" type="pres">
      <dgm:prSet presAssocID="{A4786B21-B691-4135-9B81-3132D6E6E201}" presName="hierRoot2" presStyleCnt="0">
        <dgm:presLayoutVars>
          <dgm:hierBranch val="init"/>
        </dgm:presLayoutVars>
      </dgm:prSet>
      <dgm:spPr/>
    </dgm:pt>
    <dgm:pt modelId="{FCA25EF7-EE9D-4081-9845-45F94BAE5CB1}" type="pres">
      <dgm:prSet presAssocID="{A4786B21-B691-4135-9B81-3132D6E6E201}" presName="rootComposite2" presStyleCnt="0"/>
      <dgm:spPr/>
    </dgm:pt>
    <dgm:pt modelId="{7D1135C4-48E7-4B14-B459-6B966EA05438}" type="pres">
      <dgm:prSet presAssocID="{A4786B21-B691-4135-9B81-3132D6E6E201}" presName="rootText2" presStyleLbl="alignAcc1" presStyleIdx="0" presStyleCnt="0" custLinFactNeighborX="-21720" custLinFactNeighborY="-65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A1D61B-D5C9-42B6-AACA-64A8CB9F9366}" type="pres">
      <dgm:prSet presAssocID="{A4786B21-B691-4135-9B81-3132D6E6E201}" presName="topArc2" presStyleLbl="parChTrans1D1" presStyleIdx="2" presStyleCnt="14"/>
      <dgm:spPr/>
    </dgm:pt>
    <dgm:pt modelId="{88226286-5619-4091-8E7B-3E73962887AF}" type="pres">
      <dgm:prSet presAssocID="{A4786B21-B691-4135-9B81-3132D6E6E201}" presName="bottomArc2" presStyleLbl="parChTrans1D1" presStyleIdx="3" presStyleCnt="14"/>
      <dgm:spPr/>
    </dgm:pt>
    <dgm:pt modelId="{138FC7A9-A4F4-4F7B-A334-7AC4D34B0A07}" type="pres">
      <dgm:prSet presAssocID="{A4786B21-B691-4135-9B81-3132D6E6E201}" presName="topConnNode2" presStyleLbl="node2" presStyleIdx="0" presStyleCnt="0"/>
      <dgm:spPr/>
      <dgm:t>
        <a:bodyPr/>
        <a:lstStyle/>
        <a:p>
          <a:endParaRPr lang="en-US"/>
        </a:p>
      </dgm:t>
    </dgm:pt>
    <dgm:pt modelId="{A0224009-0E96-4807-8ADE-D0CF8E9DE7A4}" type="pres">
      <dgm:prSet presAssocID="{A4786B21-B691-4135-9B81-3132D6E6E201}" presName="hierChild4" presStyleCnt="0"/>
      <dgm:spPr/>
    </dgm:pt>
    <dgm:pt modelId="{A8FC9424-544D-4F81-8819-2730B4FCDF6A}" type="pres">
      <dgm:prSet presAssocID="{A4786B21-B691-4135-9B81-3132D6E6E201}" presName="hierChild5" presStyleCnt="0"/>
      <dgm:spPr/>
    </dgm:pt>
    <dgm:pt modelId="{EF5CFB3B-3C48-42E5-BAAC-CB154DC59D38}" type="pres">
      <dgm:prSet presAssocID="{6ACBA7DF-DC83-4905-A19E-ADC03A4F9DD5}" presName="Name28" presStyleLbl="parChTrans1D2" presStyleIdx="1" presStyleCnt="6"/>
      <dgm:spPr/>
      <dgm:t>
        <a:bodyPr/>
        <a:lstStyle/>
        <a:p>
          <a:endParaRPr lang="en-US"/>
        </a:p>
      </dgm:t>
    </dgm:pt>
    <dgm:pt modelId="{4ABB60D4-C8FF-4D73-977C-DB18825A684A}" type="pres">
      <dgm:prSet presAssocID="{D764DC24-A749-46D3-9AB8-17738310688A}" presName="hierRoot2" presStyleCnt="0">
        <dgm:presLayoutVars>
          <dgm:hierBranch val="init"/>
        </dgm:presLayoutVars>
      </dgm:prSet>
      <dgm:spPr/>
    </dgm:pt>
    <dgm:pt modelId="{B58F17FD-90CA-4215-A18D-1305FA17C7BC}" type="pres">
      <dgm:prSet presAssocID="{D764DC24-A749-46D3-9AB8-17738310688A}" presName="rootComposite2" presStyleCnt="0"/>
      <dgm:spPr/>
    </dgm:pt>
    <dgm:pt modelId="{AC0E2D60-F735-4C10-BCB1-2DC331DF806D}" type="pres">
      <dgm:prSet presAssocID="{D764DC24-A749-46D3-9AB8-17738310688A}" presName="rootText2" presStyleLbl="alignAcc1" presStyleIdx="0" presStyleCnt="0" custScaleX="123505" custScaleY="1166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64988B-581D-4CCC-9B9F-CEFF7872761F}" type="pres">
      <dgm:prSet presAssocID="{D764DC24-A749-46D3-9AB8-17738310688A}" presName="topArc2" presStyleLbl="parChTrans1D1" presStyleIdx="4" presStyleCnt="14"/>
      <dgm:spPr/>
    </dgm:pt>
    <dgm:pt modelId="{EA10E81A-0788-4DEE-AD8E-1D005B7AAFE2}" type="pres">
      <dgm:prSet presAssocID="{D764DC24-A749-46D3-9AB8-17738310688A}" presName="bottomArc2" presStyleLbl="parChTrans1D1" presStyleIdx="5" presStyleCnt="14"/>
      <dgm:spPr/>
    </dgm:pt>
    <dgm:pt modelId="{F07C6046-12FE-478F-8EC3-4E7A1B267667}" type="pres">
      <dgm:prSet presAssocID="{D764DC24-A749-46D3-9AB8-17738310688A}" presName="topConnNode2" presStyleLbl="node2" presStyleIdx="0" presStyleCnt="0"/>
      <dgm:spPr/>
      <dgm:t>
        <a:bodyPr/>
        <a:lstStyle/>
        <a:p>
          <a:endParaRPr lang="en-US"/>
        </a:p>
      </dgm:t>
    </dgm:pt>
    <dgm:pt modelId="{9416F029-E133-47BE-926C-ECF3866C8EC1}" type="pres">
      <dgm:prSet presAssocID="{D764DC24-A749-46D3-9AB8-17738310688A}" presName="hierChild4" presStyleCnt="0"/>
      <dgm:spPr/>
    </dgm:pt>
    <dgm:pt modelId="{25F1E59C-FAE3-48B1-8E2E-F54BEC4076B0}" type="pres">
      <dgm:prSet presAssocID="{D764DC24-A749-46D3-9AB8-17738310688A}" presName="hierChild5" presStyleCnt="0"/>
      <dgm:spPr/>
    </dgm:pt>
    <dgm:pt modelId="{B1BFC659-CFDA-4B17-A486-17B4F2124252}" type="pres">
      <dgm:prSet presAssocID="{0350CA54-A8B2-4F7D-8712-F3291D5C6C21}" presName="Name28" presStyleLbl="parChTrans1D2" presStyleIdx="2" presStyleCnt="6"/>
      <dgm:spPr/>
      <dgm:t>
        <a:bodyPr/>
        <a:lstStyle/>
        <a:p>
          <a:endParaRPr lang="en-US"/>
        </a:p>
      </dgm:t>
    </dgm:pt>
    <dgm:pt modelId="{0BC086A2-33DF-486D-95D7-BE6E44B6798B}" type="pres">
      <dgm:prSet presAssocID="{B3233C46-D2A7-49DB-B910-BEA4169EE8D0}" presName="hierRoot2" presStyleCnt="0">
        <dgm:presLayoutVars>
          <dgm:hierBranch val="init"/>
        </dgm:presLayoutVars>
      </dgm:prSet>
      <dgm:spPr/>
    </dgm:pt>
    <dgm:pt modelId="{863C1F00-5CD7-4656-83CB-C115F7AD776C}" type="pres">
      <dgm:prSet presAssocID="{B3233C46-D2A7-49DB-B910-BEA4169EE8D0}" presName="rootComposite2" presStyleCnt="0"/>
      <dgm:spPr/>
    </dgm:pt>
    <dgm:pt modelId="{2A6DDD64-8DA7-4031-9055-D4FA23F7CD0F}" type="pres">
      <dgm:prSet presAssocID="{B3233C46-D2A7-49DB-B910-BEA4169EE8D0}" presName="rootText2" presStyleLbl="alignAcc1" presStyleIdx="0" presStyleCnt="0" custScaleX="161327" custScaleY="1365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BC42ED-AF49-4B9C-8FD9-A4B44A019BE6}" type="pres">
      <dgm:prSet presAssocID="{B3233C46-D2A7-49DB-B910-BEA4169EE8D0}" presName="topArc2" presStyleLbl="parChTrans1D1" presStyleIdx="6" presStyleCnt="14"/>
      <dgm:spPr/>
    </dgm:pt>
    <dgm:pt modelId="{61F26C17-367F-4092-99B6-3BA312EDFF9D}" type="pres">
      <dgm:prSet presAssocID="{B3233C46-D2A7-49DB-B910-BEA4169EE8D0}" presName="bottomArc2" presStyleLbl="parChTrans1D1" presStyleIdx="7" presStyleCnt="14"/>
      <dgm:spPr/>
    </dgm:pt>
    <dgm:pt modelId="{7FBEB982-6BFB-4877-8A53-1DBB7200ACF1}" type="pres">
      <dgm:prSet presAssocID="{B3233C46-D2A7-49DB-B910-BEA4169EE8D0}" presName="topConnNode2" presStyleLbl="node2" presStyleIdx="0" presStyleCnt="0"/>
      <dgm:spPr/>
      <dgm:t>
        <a:bodyPr/>
        <a:lstStyle/>
        <a:p>
          <a:endParaRPr lang="en-US"/>
        </a:p>
      </dgm:t>
    </dgm:pt>
    <dgm:pt modelId="{28D72DDC-1237-4C0B-A126-6ED2CF9D2B7D}" type="pres">
      <dgm:prSet presAssocID="{B3233C46-D2A7-49DB-B910-BEA4169EE8D0}" presName="hierChild4" presStyleCnt="0"/>
      <dgm:spPr/>
    </dgm:pt>
    <dgm:pt modelId="{3988B48C-4095-458D-B793-94D1C302B915}" type="pres">
      <dgm:prSet presAssocID="{B3233C46-D2A7-49DB-B910-BEA4169EE8D0}" presName="hierChild5" presStyleCnt="0"/>
      <dgm:spPr/>
    </dgm:pt>
    <dgm:pt modelId="{6BE66ACC-9C20-4F41-AA7E-ADCFC3DACF90}" type="pres">
      <dgm:prSet presAssocID="{CB90AC49-F9C1-46DA-A596-A12A3648F8B2}" presName="Name28" presStyleLbl="parChTrans1D2" presStyleIdx="3" presStyleCnt="6"/>
      <dgm:spPr/>
      <dgm:t>
        <a:bodyPr/>
        <a:lstStyle/>
        <a:p>
          <a:endParaRPr lang="en-US"/>
        </a:p>
      </dgm:t>
    </dgm:pt>
    <dgm:pt modelId="{EAB76CEC-C1EA-4384-8C66-C14B35B36783}" type="pres">
      <dgm:prSet presAssocID="{EFA6C942-E26A-4967-A256-FB109C00E867}" presName="hierRoot2" presStyleCnt="0">
        <dgm:presLayoutVars>
          <dgm:hierBranch val="init"/>
        </dgm:presLayoutVars>
      </dgm:prSet>
      <dgm:spPr/>
    </dgm:pt>
    <dgm:pt modelId="{DDBD2AB1-5584-48D1-9B0B-9CC93E6B04B1}" type="pres">
      <dgm:prSet presAssocID="{EFA6C942-E26A-4967-A256-FB109C00E867}" presName="rootComposite2" presStyleCnt="0"/>
      <dgm:spPr/>
    </dgm:pt>
    <dgm:pt modelId="{668E2882-D0CD-4860-8191-84CB15519917}" type="pres">
      <dgm:prSet presAssocID="{EFA6C942-E26A-4967-A256-FB109C00E86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345423-C54B-4069-B2DC-0D15986AFC5B}" type="pres">
      <dgm:prSet presAssocID="{EFA6C942-E26A-4967-A256-FB109C00E867}" presName="topArc2" presStyleLbl="parChTrans1D1" presStyleIdx="8" presStyleCnt="14"/>
      <dgm:spPr/>
    </dgm:pt>
    <dgm:pt modelId="{11BB864F-D916-435C-92A0-A8870616A922}" type="pres">
      <dgm:prSet presAssocID="{EFA6C942-E26A-4967-A256-FB109C00E867}" presName="bottomArc2" presStyleLbl="parChTrans1D1" presStyleIdx="9" presStyleCnt="14"/>
      <dgm:spPr/>
    </dgm:pt>
    <dgm:pt modelId="{F843DCB5-D5AE-4ADA-A746-FDC49D5A694A}" type="pres">
      <dgm:prSet presAssocID="{EFA6C942-E26A-4967-A256-FB109C00E867}" presName="topConnNode2" presStyleLbl="node2" presStyleIdx="0" presStyleCnt="0"/>
      <dgm:spPr/>
      <dgm:t>
        <a:bodyPr/>
        <a:lstStyle/>
        <a:p>
          <a:endParaRPr lang="en-US"/>
        </a:p>
      </dgm:t>
    </dgm:pt>
    <dgm:pt modelId="{EC1F3376-1F14-480D-8FEC-B2EA964BEF85}" type="pres">
      <dgm:prSet presAssocID="{EFA6C942-E26A-4967-A256-FB109C00E867}" presName="hierChild4" presStyleCnt="0"/>
      <dgm:spPr/>
    </dgm:pt>
    <dgm:pt modelId="{6F5C52A5-DF3E-455E-B7FC-2493FBE01BC8}" type="pres">
      <dgm:prSet presAssocID="{EFA6C942-E26A-4967-A256-FB109C00E867}" presName="hierChild5" presStyleCnt="0"/>
      <dgm:spPr/>
    </dgm:pt>
    <dgm:pt modelId="{BD73CBC5-4012-45B0-9793-A9EAA31D57CA}" type="pres">
      <dgm:prSet presAssocID="{1B2579B8-7124-49F8-8E6A-5AEBF9F1F7E4}" presName="Name28" presStyleLbl="parChTrans1D2" presStyleIdx="4" presStyleCnt="6"/>
      <dgm:spPr/>
      <dgm:t>
        <a:bodyPr/>
        <a:lstStyle/>
        <a:p>
          <a:endParaRPr lang="en-US"/>
        </a:p>
      </dgm:t>
    </dgm:pt>
    <dgm:pt modelId="{9FF35FA8-7C0A-42E9-BF4D-758EC658A70F}" type="pres">
      <dgm:prSet presAssocID="{ED897825-7650-45A9-AAB2-61B0732DF572}" presName="hierRoot2" presStyleCnt="0">
        <dgm:presLayoutVars>
          <dgm:hierBranch val="init"/>
        </dgm:presLayoutVars>
      </dgm:prSet>
      <dgm:spPr/>
    </dgm:pt>
    <dgm:pt modelId="{D7111578-56D7-4429-A8CA-369BE720D4AE}" type="pres">
      <dgm:prSet presAssocID="{ED897825-7650-45A9-AAB2-61B0732DF572}" presName="rootComposite2" presStyleCnt="0"/>
      <dgm:spPr/>
    </dgm:pt>
    <dgm:pt modelId="{2E7E9563-147F-47FF-BE7B-6971891A9099}" type="pres">
      <dgm:prSet presAssocID="{ED897825-7650-45A9-AAB2-61B0732DF572}" presName="rootText2" presStyleLbl="alignAcc1" presStyleIdx="0" presStyleCnt="0" custLinFactNeighborX="-6217" custLinFactNeighborY="34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0BB482-7F3C-4266-B86D-E161441740D0}" type="pres">
      <dgm:prSet presAssocID="{ED897825-7650-45A9-AAB2-61B0732DF572}" presName="topArc2" presStyleLbl="parChTrans1D1" presStyleIdx="10" presStyleCnt="14"/>
      <dgm:spPr/>
      <dgm:t>
        <a:bodyPr/>
        <a:lstStyle/>
        <a:p>
          <a:endParaRPr lang="en-US"/>
        </a:p>
      </dgm:t>
    </dgm:pt>
    <dgm:pt modelId="{0770CBB6-0A69-488F-9185-71DDFF023DFD}" type="pres">
      <dgm:prSet presAssocID="{ED897825-7650-45A9-AAB2-61B0732DF572}" presName="bottomArc2" presStyleLbl="parChTrans1D1" presStyleIdx="11" presStyleCnt="14"/>
      <dgm:spPr/>
    </dgm:pt>
    <dgm:pt modelId="{EA07C55D-F823-4574-9034-2353B105F96E}" type="pres">
      <dgm:prSet presAssocID="{ED897825-7650-45A9-AAB2-61B0732DF572}" presName="topConnNode2" presStyleLbl="node2" presStyleIdx="0" presStyleCnt="0"/>
      <dgm:spPr/>
      <dgm:t>
        <a:bodyPr/>
        <a:lstStyle/>
        <a:p>
          <a:endParaRPr lang="en-US"/>
        </a:p>
      </dgm:t>
    </dgm:pt>
    <dgm:pt modelId="{CE3C95AD-3755-435C-8D33-03830FE496D2}" type="pres">
      <dgm:prSet presAssocID="{ED897825-7650-45A9-AAB2-61B0732DF572}" presName="hierChild4" presStyleCnt="0"/>
      <dgm:spPr/>
    </dgm:pt>
    <dgm:pt modelId="{FBAA4BB7-09FB-4BE0-A2FE-8765A3F0BDE2}" type="pres">
      <dgm:prSet presAssocID="{ED897825-7650-45A9-AAB2-61B0732DF572}" presName="hierChild5" presStyleCnt="0"/>
      <dgm:spPr/>
    </dgm:pt>
    <dgm:pt modelId="{64C77932-B716-4A1D-83E9-BCBD8FCA9889}" type="pres">
      <dgm:prSet presAssocID="{2BD2170C-CC0A-47FD-A051-CC933AC0DEFB}" presName="Name28" presStyleLbl="parChTrans1D2" presStyleIdx="5" presStyleCnt="6"/>
      <dgm:spPr/>
      <dgm:t>
        <a:bodyPr/>
        <a:lstStyle/>
        <a:p>
          <a:endParaRPr lang="en-US"/>
        </a:p>
      </dgm:t>
    </dgm:pt>
    <dgm:pt modelId="{345ADCEF-1FB1-4469-B7A4-472058911CAD}" type="pres">
      <dgm:prSet presAssocID="{002F7E56-0234-4531-84DE-486D37152339}" presName="hierRoot2" presStyleCnt="0">
        <dgm:presLayoutVars>
          <dgm:hierBranch val="init"/>
        </dgm:presLayoutVars>
      </dgm:prSet>
      <dgm:spPr/>
    </dgm:pt>
    <dgm:pt modelId="{D0B3364F-9263-4810-AA36-250B90B0541F}" type="pres">
      <dgm:prSet presAssocID="{002F7E56-0234-4531-84DE-486D37152339}" presName="rootComposite2" presStyleCnt="0"/>
      <dgm:spPr/>
    </dgm:pt>
    <dgm:pt modelId="{FDECAF88-B388-4618-BABA-0DEF4644D8CF}" type="pres">
      <dgm:prSet presAssocID="{002F7E56-0234-4531-84DE-486D3715233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40B737-1CCA-475E-A75D-B3B8B2F18722}" type="pres">
      <dgm:prSet presAssocID="{002F7E56-0234-4531-84DE-486D37152339}" presName="topArc2" presStyleLbl="parChTrans1D1" presStyleIdx="12" presStyleCnt="14"/>
      <dgm:spPr/>
    </dgm:pt>
    <dgm:pt modelId="{0DCDFF80-5D24-4AB3-952A-34B0BB86E58D}" type="pres">
      <dgm:prSet presAssocID="{002F7E56-0234-4531-84DE-486D37152339}" presName="bottomArc2" presStyleLbl="parChTrans1D1" presStyleIdx="13" presStyleCnt="14"/>
      <dgm:spPr/>
    </dgm:pt>
    <dgm:pt modelId="{5E86530B-FEAF-40D7-B520-F0341CF7736A}" type="pres">
      <dgm:prSet presAssocID="{002F7E56-0234-4531-84DE-486D37152339}" presName="topConnNode2" presStyleLbl="node2" presStyleIdx="0" presStyleCnt="0"/>
      <dgm:spPr/>
      <dgm:t>
        <a:bodyPr/>
        <a:lstStyle/>
        <a:p>
          <a:endParaRPr lang="en-US"/>
        </a:p>
      </dgm:t>
    </dgm:pt>
    <dgm:pt modelId="{0BA0FD93-5DE5-4887-8E5D-AB038273E481}" type="pres">
      <dgm:prSet presAssocID="{002F7E56-0234-4531-84DE-486D37152339}" presName="hierChild4" presStyleCnt="0"/>
      <dgm:spPr/>
    </dgm:pt>
    <dgm:pt modelId="{B85D1D9F-2B9A-4F4B-A6D0-66D75D245862}" type="pres">
      <dgm:prSet presAssocID="{002F7E56-0234-4531-84DE-486D37152339}" presName="hierChild5" presStyleCnt="0"/>
      <dgm:spPr/>
    </dgm:pt>
    <dgm:pt modelId="{44A6BCAD-C59E-4305-BF4E-9CCEF3CF2B77}" type="pres">
      <dgm:prSet presAssocID="{3630A425-CF05-435D-8F65-09E39753050B}" presName="hierChild3" presStyleCnt="0"/>
      <dgm:spPr/>
    </dgm:pt>
  </dgm:ptLst>
  <dgm:cxnLst>
    <dgm:cxn modelId="{1CA1F6B5-5C57-403E-92BE-1E4F98EC0549}" type="presOf" srcId="{EFA6C942-E26A-4967-A256-FB109C00E867}" destId="{F843DCB5-D5AE-4ADA-A746-FDC49D5A694A}" srcOrd="1" destOrd="0" presId="urn:microsoft.com/office/officeart/2008/layout/HalfCircleOrganizationChart"/>
    <dgm:cxn modelId="{5824697B-004A-4661-AD4C-F52A53C882B0}" type="presOf" srcId="{D764DC24-A749-46D3-9AB8-17738310688A}" destId="{AC0E2D60-F735-4C10-BCB1-2DC331DF806D}" srcOrd="0" destOrd="0" presId="urn:microsoft.com/office/officeart/2008/layout/HalfCircleOrganizationChart"/>
    <dgm:cxn modelId="{158F38D7-2225-4D13-894E-D0B81CF621EA}" type="presOf" srcId="{0350CA54-A8B2-4F7D-8712-F3291D5C6C21}" destId="{B1BFC659-CFDA-4B17-A486-17B4F2124252}" srcOrd="0" destOrd="0" presId="urn:microsoft.com/office/officeart/2008/layout/HalfCircleOrganizationChart"/>
    <dgm:cxn modelId="{EBA47205-86E2-4E5F-9E8C-CFF748D564A3}" srcId="{3630A425-CF05-435D-8F65-09E39753050B}" destId="{EFA6C942-E26A-4967-A256-FB109C00E867}" srcOrd="3" destOrd="0" parTransId="{CB90AC49-F9C1-46DA-A596-A12A3648F8B2}" sibTransId="{4CF63467-2CD2-47BC-ABBB-98870F7A7ABD}"/>
    <dgm:cxn modelId="{5922CCD3-0B1A-4936-BA2F-DB5A564823E2}" type="presOf" srcId="{ED897825-7650-45A9-AAB2-61B0732DF572}" destId="{EA07C55D-F823-4574-9034-2353B105F96E}" srcOrd="1" destOrd="0" presId="urn:microsoft.com/office/officeart/2008/layout/HalfCircleOrganizationChart"/>
    <dgm:cxn modelId="{9B51793E-E381-4F22-9D13-13128BC258A8}" type="presOf" srcId="{3630A425-CF05-435D-8F65-09E39753050B}" destId="{B19F03F8-74E8-47AE-B094-5B104CB60101}" srcOrd="0" destOrd="0" presId="urn:microsoft.com/office/officeart/2008/layout/HalfCircleOrganizationChart"/>
    <dgm:cxn modelId="{5FD162E0-001F-47C5-9C6B-18D99CD5CD78}" type="presOf" srcId="{A4786B21-B691-4135-9B81-3132D6E6E201}" destId="{138FC7A9-A4F4-4F7B-A334-7AC4D34B0A07}" srcOrd="1" destOrd="0" presId="urn:microsoft.com/office/officeart/2008/layout/HalfCircleOrganizationChart"/>
    <dgm:cxn modelId="{14623393-B705-4909-9E91-4057D1DB6783}" srcId="{3630A425-CF05-435D-8F65-09E39753050B}" destId="{D764DC24-A749-46D3-9AB8-17738310688A}" srcOrd="1" destOrd="0" parTransId="{6ACBA7DF-DC83-4905-A19E-ADC03A4F9DD5}" sibTransId="{AE29CE30-C500-4DE0-AA2D-6F82F93E285F}"/>
    <dgm:cxn modelId="{432AA6E8-D57C-4868-97F1-44E16B0353E5}" type="presOf" srcId="{002F7E56-0234-4531-84DE-486D37152339}" destId="{FDECAF88-B388-4618-BABA-0DEF4644D8CF}" srcOrd="0" destOrd="0" presId="urn:microsoft.com/office/officeart/2008/layout/HalfCircleOrganizationChart"/>
    <dgm:cxn modelId="{DD2559A1-0160-4C2E-A75B-5CF872BD1440}" type="presOf" srcId="{2BD2170C-CC0A-47FD-A051-CC933AC0DEFB}" destId="{64C77932-B716-4A1D-83E9-BCBD8FCA9889}" srcOrd="0" destOrd="0" presId="urn:microsoft.com/office/officeart/2008/layout/HalfCircleOrganizationChart"/>
    <dgm:cxn modelId="{6D889273-EC3D-4E85-BD5F-B59B95DCCA43}" type="presOf" srcId="{A4786B21-B691-4135-9B81-3132D6E6E201}" destId="{7D1135C4-48E7-4B14-B459-6B966EA05438}" srcOrd="0" destOrd="0" presId="urn:microsoft.com/office/officeart/2008/layout/HalfCircleOrganizationChart"/>
    <dgm:cxn modelId="{45482608-A6FE-4243-957E-ED7DE47C1FD1}" srcId="{3630A425-CF05-435D-8F65-09E39753050B}" destId="{A4786B21-B691-4135-9B81-3132D6E6E201}" srcOrd="0" destOrd="0" parTransId="{D137B1FC-05A1-4F3F-B2D3-04109FEBCDED}" sibTransId="{32FD5312-3B3A-403E-A5CB-1815FDFAA716}"/>
    <dgm:cxn modelId="{8A1D8741-8487-4102-85F7-18F8BE7EBBB7}" type="presOf" srcId="{CB90AC49-F9C1-46DA-A596-A12A3648F8B2}" destId="{6BE66ACC-9C20-4F41-AA7E-ADCFC3DACF90}" srcOrd="0" destOrd="0" presId="urn:microsoft.com/office/officeart/2008/layout/HalfCircleOrganizationChart"/>
    <dgm:cxn modelId="{85FDCE68-8BC5-44E2-A140-64D2605E0CE2}" type="presOf" srcId="{3630A425-CF05-435D-8F65-09E39753050B}" destId="{1D9BB752-12BC-4B41-BF5C-2266007190CD}" srcOrd="1" destOrd="0" presId="urn:microsoft.com/office/officeart/2008/layout/HalfCircleOrganizationChart"/>
    <dgm:cxn modelId="{2EDB2B8A-F035-43AF-AB9A-118B51DBA64D}" srcId="{3630A425-CF05-435D-8F65-09E39753050B}" destId="{002F7E56-0234-4531-84DE-486D37152339}" srcOrd="5" destOrd="0" parTransId="{2BD2170C-CC0A-47FD-A051-CC933AC0DEFB}" sibTransId="{59A4C53F-D48B-4455-9260-5C6FB02F1E64}"/>
    <dgm:cxn modelId="{50F91882-52EA-472B-9E81-0B7E6F2A4734}" srcId="{38352669-5C1C-4832-B5BD-55BE23D67353}" destId="{3630A425-CF05-435D-8F65-09E39753050B}" srcOrd="0" destOrd="0" parTransId="{5FF60001-41B7-4619-BAD6-FD5E2267A778}" sibTransId="{B7891050-CB62-451A-8554-B8788B1F1C04}"/>
    <dgm:cxn modelId="{F91900D6-0B8F-4A72-A386-376F53FAF544}" srcId="{3630A425-CF05-435D-8F65-09E39753050B}" destId="{B3233C46-D2A7-49DB-B910-BEA4169EE8D0}" srcOrd="2" destOrd="0" parTransId="{0350CA54-A8B2-4F7D-8712-F3291D5C6C21}" sibTransId="{BF70EF73-7AE9-4906-805F-E61DD33F6785}"/>
    <dgm:cxn modelId="{930C1281-FA10-48C5-B811-D1AD64BE3086}" type="presOf" srcId="{B3233C46-D2A7-49DB-B910-BEA4169EE8D0}" destId="{7FBEB982-6BFB-4877-8A53-1DBB7200ACF1}" srcOrd="1" destOrd="0" presId="urn:microsoft.com/office/officeart/2008/layout/HalfCircleOrganizationChart"/>
    <dgm:cxn modelId="{0220ADF6-3067-4F56-AC2D-768F9675599C}" type="presOf" srcId="{EFA6C942-E26A-4967-A256-FB109C00E867}" destId="{668E2882-D0CD-4860-8191-84CB15519917}" srcOrd="0" destOrd="0" presId="urn:microsoft.com/office/officeart/2008/layout/HalfCircleOrganizationChart"/>
    <dgm:cxn modelId="{9949F85F-C0B0-4D8D-B11D-4E7FE85C853B}" type="presOf" srcId="{1B2579B8-7124-49F8-8E6A-5AEBF9F1F7E4}" destId="{BD73CBC5-4012-45B0-9793-A9EAA31D57CA}" srcOrd="0" destOrd="0" presId="urn:microsoft.com/office/officeart/2008/layout/HalfCircleOrganizationChart"/>
    <dgm:cxn modelId="{E6082975-2E07-4AC6-83E2-2A7558D52F38}" type="presOf" srcId="{002F7E56-0234-4531-84DE-486D37152339}" destId="{5E86530B-FEAF-40D7-B520-F0341CF7736A}" srcOrd="1" destOrd="0" presId="urn:microsoft.com/office/officeart/2008/layout/HalfCircleOrganizationChart"/>
    <dgm:cxn modelId="{34B07347-6FDE-4BD3-8BA5-22602813936F}" type="presOf" srcId="{38352669-5C1C-4832-B5BD-55BE23D67353}" destId="{7CEB703B-79E2-4A4B-80E7-D69465936010}" srcOrd="0" destOrd="0" presId="urn:microsoft.com/office/officeart/2008/layout/HalfCircleOrganizationChart"/>
    <dgm:cxn modelId="{8C9940B8-CA6B-4C5F-A44E-1F751F24E2E7}" type="presOf" srcId="{D137B1FC-05A1-4F3F-B2D3-04109FEBCDED}" destId="{40B93B15-6081-4AE2-948E-1D512415B8E7}" srcOrd="0" destOrd="0" presId="urn:microsoft.com/office/officeart/2008/layout/HalfCircleOrganizationChart"/>
    <dgm:cxn modelId="{2262C0C0-DC38-40F9-B8B6-4BF4C1DB3DB0}" type="presOf" srcId="{ED897825-7650-45A9-AAB2-61B0732DF572}" destId="{2E7E9563-147F-47FF-BE7B-6971891A9099}" srcOrd="0" destOrd="0" presId="urn:microsoft.com/office/officeart/2008/layout/HalfCircleOrganizationChart"/>
    <dgm:cxn modelId="{0E351502-2DEC-4637-ABA6-4F829B45EDFD}" type="presOf" srcId="{D764DC24-A749-46D3-9AB8-17738310688A}" destId="{F07C6046-12FE-478F-8EC3-4E7A1B267667}" srcOrd="1" destOrd="0" presId="urn:microsoft.com/office/officeart/2008/layout/HalfCircleOrganizationChart"/>
    <dgm:cxn modelId="{820A71E2-4E5E-47A1-8C74-EEA923D3E0D1}" type="presOf" srcId="{B3233C46-D2A7-49DB-B910-BEA4169EE8D0}" destId="{2A6DDD64-8DA7-4031-9055-D4FA23F7CD0F}" srcOrd="0" destOrd="0" presId="urn:microsoft.com/office/officeart/2008/layout/HalfCircleOrganizationChart"/>
    <dgm:cxn modelId="{E7773E4C-E42B-45E6-9DE6-D56C441BDFF3}" srcId="{3630A425-CF05-435D-8F65-09E39753050B}" destId="{ED897825-7650-45A9-AAB2-61B0732DF572}" srcOrd="4" destOrd="0" parTransId="{1B2579B8-7124-49F8-8E6A-5AEBF9F1F7E4}" sibTransId="{027425E7-7950-42AB-8EB9-1370E25CE53B}"/>
    <dgm:cxn modelId="{C8A45E0C-8E12-4D26-9EBA-DA3CE81F59B1}" type="presOf" srcId="{6ACBA7DF-DC83-4905-A19E-ADC03A4F9DD5}" destId="{EF5CFB3B-3C48-42E5-BAAC-CB154DC59D38}" srcOrd="0" destOrd="0" presId="urn:microsoft.com/office/officeart/2008/layout/HalfCircleOrganizationChart"/>
    <dgm:cxn modelId="{E412AAC6-2EFB-4039-839C-75A84B7D1190}" type="presParOf" srcId="{7CEB703B-79E2-4A4B-80E7-D69465936010}" destId="{19F40D27-487E-4CA8-B3A7-A3032FC8E284}" srcOrd="0" destOrd="0" presId="urn:microsoft.com/office/officeart/2008/layout/HalfCircleOrganizationChart"/>
    <dgm:cxn modelId="{9532BD92-1665-4AC8-9439-4A2B72812EE6}" type="presParOf" srcId="{19F40D27-487E-4CA8-B3A7-A3032FC8E284}" destId="{0E7D4E97-E3B8-4B1B-AC8A-07B01CD7F5B7}" srcOrd="0" destOrd="0" presId="urn:microsoft.com/office/officeart/2008/layout/HalfCircleOrganizationChart"/>
    <dgm:cxn modelId="{D03B7F75-B6C4-47C7-A17A-5BBC7432A20F}" type="presParOf" srcId="{0E7D4E97-E3B8-4B1B-AC8A-07B01CD7F5B7}" destId="{B19F03F8-74E8-47AE-B094-5B104CB60101}" srcOrd="0" destOrd="0" presId="urn:microsoft.com/office/officeart/2008/layout/HalfCircleOrganizationChart"/>
    <dgm:cxn modelId="{4B4C1802-C61B-4069-8766-572C44C3EF5C}" type="presParOf" srcId="{0E7D4E97-E3B8-4B1B-AC8A-07B01CD7F5B7}" destId="{730460AB-0353-4CCB-B5B3-78C92C0786D7}" srcOrd="1" destOrd="0" presId="urn:microsoft.com/office/officeart/2008/layout/HalfCircleOrganizationChart"/>
    <dgm:cxn modelId="{000B0898-DB54-4D11-83AB-2E45984E0573}" type="presParOf" srcId="{0E7D4E97-E3B8-4B1B-AC8A-07B01CD7F5B7}" destId="{9624C3C3-5328-4687-AE2F-2F7A2569A8C1}" srcOrd="2" destOrd="0" presId="urn:microsoft.com/office/officeart/2008/layout/HalfCircleOrganizationChart"/>
    <dgm:cxn modelId="{2669BF15-CC1B-458C-93DB-874A1CF6A93F}" type="presParOf" srcId="{0E7D4E97-E3B8-4B1B-AC8A-07B01CD7F5B7}" destId="{1D9BB752-12BC-4B41-BF5C-2266007190CD}" srcOrd="3" destOrd="0" presId="urn:microsoft.com/office/officeart/2008/layout/HalfCircleOrganizationChart"/>
    <dgm:cxn modelId="{5C215023-6578-4CCE-8814-E35BF060E5CB}" type="presParOf" srcId="{19F40D27-487E-4CA8-B3A7-A3032FC8E284}" destId="{0C761A94-EC8D-48B0-81DD-0E9422E98265}" srcOrd="1" destOrd="0" presId="urn:microsoft.com/office/officeart/2008/layout/HalfCircleOrganizationChart"/>
    <dgm:cxn modelId="{1215E02C-19B2-415A-8909-CFC09969B5DF}" type="presParOf" srcId="{0C761A94-EC8D-48B0-81DD-0E9422E98265}" destId="{40B93B15-6081-4AE2-948E-1D512415B8E7}" srcOrd="0" destOrd="0" presId="urn:microsoft.com/office/officeart/2008/layout/HalfCircleOrganizationChart"/>
    <dgm:cxn modelId="{F5D58056-FC16-492D-90EB-9D04F5A0D53F}" type="presParOf" srcId="{0C761A94-EC8D-48B0-81DD-0E9422E98265}" destId="{631C6EA7-E2DE-4C15-8D17-44C0E963314C}" srcOrd="1" destOrd="0" presId="urn:microsoft.com/office/officeart/2008/layout/HalfCircleOrganizationChart"/>
    <dgm:cxn modelId="{6BB4B047-6820-42D1-8B87-C726D4429ADD}" type="presParOf" srcId="{631C6EA7-E2DE-4C15-8D17-44C0E963314C}" destId="{FCA25EF7-EE9D-4081-9845-45F94BAE5CB1}" srcOrd="0" destOrd="0" presId="urn:microsoft.com/office/officeart/2008/layout/HalfCircleOrganizationChart"/>
    <dgm:cxn modelId="{DCEF407E-FAFD-4FEB-8E3A-7B30F72D2802}" type="presParOf" srcId="{FCA25EF7-EE9D-4081-9845-45F94BAE5CB1}" destId="{7D1135C4-48E7-4B14-B459-6B966EA05438}" srcOrd="0" destOrd="0" presId="urn:microsoft.com/office/officeart/2008/layout/HalfCircleOrganizationChart"/>
    <dgm:cxn modelId="{DCC8081C-ED68-4203-B751-5F158D74D0F3}" type="presParOf" srcId="{FCA25EF7-EE9D-4081-9845-45F94BAE5CB1}" destId="{8EA1D61B-D5C9-42B6-AACA-64A8CB9F9366}" srcOrd="1" destOrd="0" presId="urn:microsoft.com/office/officeart/2008/layout/HalfCircleOrganizationChart"/>
    <dgm:cxn modelId="{D034D1B0-97F7-4051-861F-C5BCDFBAD6ED}" type="presParOf" srcId="{FCA25EF7-EE9D-4081-9845-45F94BAE5CB1}" destId="{88226286-5619-4091-8E7B-3E73962887AF}" srcOrd="2" destOrd="0" presId="urn:microsoft.com/office/officeart/2008/layout/HalfCircleOrganizationChart"/>
    <dgm:cxn modelId="{B699A5DD-0339-4C6C-9B32-31D3B135CC9D}" type="presParOf" srcId="{FCA25EF7-EE9D-4081-9845-45F94BAE5CB1}" destId="{138FC7A9-A4F4-4F7B-A334-7AC4D34B0A07}" srcOrd="3" destOrd="0" presId="urn:microsoft.com/office/officeart/2008/layout/HalfCircleOrganizationChart"/>
    <dgm:cxn modelId="{3A31F5FF-EBDF-42ED-B49C-E7D4566029B1}" type="presParOf" srcId="{631C6EA7-E2DE-4C15-8D17-44C0E963314C}" destId="{A0224009-0E96-4807-8ADE-D0CF8E9DE7A4}" srcOrd="1" destOrd="0" presId="urn:microsoft.com/office/officeart/2008/layout/HalfCircleOrganizationChart"/>
    <dgm:cxn modelId="{83F39653-108D-4496-BA59-B0A1EC9EA9EB}" type="presParOf" srcId="{631C6EA7-E2DE-4C15-8D17-44C0E963314C}" destId="{A8FC9424-544D-4F81-8819-2730B4FCDF6A}" srcOrd="2" destOrd="0" presId="urn:microsoft.com/office/officeart/2008/layout/HalfCircleOrganizationChart"/>
    <dgm:cxn modelId="{A4FE4528-A789-45BC-A405-9AB9E8891E54}" type="presParOf" srcId="{0C761A94-EC8D-48B0-81DD-0E9422E98265}" destId="{EF5CFB3B-3C48-42E5-BAAC-CB154DC59D38}" srcOrd="2" destOrd="0" presId="urn:microsoft.com/office/officeart/2008/layout/HalfCircleOrganizationChart"/>
    <dgm:cxn modelId="{4F6F40E9-FD32-449D-8F27-FF657A091FA7}" type="presParOf" srcId="{0C761A94-EC8D-48B0-81DD-0E9422E98265}" destId="{4ABB60D4-C8FF-4D73-977C-DB18825A684A}" srcOrd="3" destOrd="0" presId="urn:microsoft.com/office/officeart/2008/layout/HalfCircleOrganizationChart"/>
    <dgm:cxn modelId="{72D09988-1EF9-4B22-85BF-2CD764E4393B}" type="presParOf" srcId="{4ABB60D4-C8FF-4D73-977C-DB18825A684A}" destId="{B58F17FD-90CA-4215-A18D-1305FA17C7BC}" srcOrd="0" destOrd="0" presId="urn:microsoft.com/office/officeart/2008/layout/HalfCircleOrganizationChart"/>
    <dgm:cxn modelId="{98DC9012-15B9-444C-BA9D-9201C29F70BA}" type="presParOf" srcId="{B58F17FD-90CA-4215-A18D-1305FA17C7BC}" destId="{AC0E2D60-F735-4C10-BCB1-2DC331DF806D}" srcOrd="0" destOrd="0" presId="urn:microsoft.com/office/officeart/2008/layout/HalfCircleOrganizationChart"/>
    <dgm:cxn modelId="{7F4CED32-1ECA-4EA7-AA33-C2F992E8FD1D}" type="presParOf" srcId="{B58F17FD-90CA-4215-A18D-1305FA17C7BC}" destId="{CD64988B-581D-4CCC-9B9F-CEFF7872761F}" srcOrd="1" destOrd="0" presId="urn:microsoft.com/office/officeart/2008/layout/HalfCircleOrganizationChart"/>
    <dgm:cxn modelId="{1E2EFCC3-2E34-4681-A663-AC02EEEB4FB5}" type="presParOf" srcId="{B58F17FD-90CA-4215-A18D-1305FA17C7BC}" destId="{EA10E81A-0788-4DEE-AD8E-1D005B7AAFE2}" srcOrd="2" destOrd="0" presId="urn:microsoft.com/office/officeart/2008/layout/HalfCircleOrganizationChart"/>
    <dgm:cxn modelId="{AD09AADA-4C81-4DD5-9576-1A690B782B65}" type="presParOf" srcId="{B58F17FD-90CA-4215-A18D-1305FA17C7BC}" destId="{F07C6046-12FE-478F-8EC3-4E7A1B267667}" srcOrd="3" destOrd="0" presId="urn:microsoft.com/office/officeart/2008/layout/HalfCircleOrganizationChart"/>
    <dgm:cxn modelId="{42F97AE7-45CB-4AC3-A013-7AC8BBE0DCA4}" type="presParOf" srcId="{4ABB60D4-C8FF-4D73-977C-DB18825A684A}" destId="{9416F029-E133-47BE-926C-ECF3866C8EC1}" srcOrd="1" destOrd="0" presId="urn:microsoft.com/office/officeart/2008/layout/HalfCircleOrganizationChart"/>
    <dgm:cxn modelId="{559E441F-A63F-49C5-B0AE-B355650C63BF}" type="presParOf" srcId="{4ABB60D4-C8FF-4D73-977C-DB18825A684A}" destId="{25F1E59C-FAE3-48B1-8E2E-F54BEC4076B0}" srcOrd="2" destOrd="0" presId="urn:microsoft.com/office/officeart/2008/layout/HalfCircleOrganizationChart"/>
    <dgm:cxn modelId="{CFEE2CFC-748A-4365-897A-C771E2CFE39E}" type="presParOf" srcId="{0C761A94-EC8D-48B0-81DD-0E9422E98265}" destId="{B1BFC659-CFDA-4B17-A486-17B4F2124252}" srcOrd="4" destOrd="0" presId="urn:microsoft.com/office/officeart/2008/layout/HalfCircleOrganizationChart"/>
    <dgm:cxn modelId="{0C2EB8FD-29E9-4614-88AE-D42BABE7AA0A}" type="presParOf" srcId="{0C761A94-EC8D-48B0-81DD-0E9422E98265}" destId="{0BC086A2-33DF-486D-95D7-BE6E44B6798B}" srcOrd="5" destOrd="0" presId="urn:microsoft.com/office/officeart/2008/layout/HalfCircleOrganizationChart"/>
    <dgm:cxn modelId="{531F3146-F702-42FB-A205-EE285C16B012}" type="presParOf" srcId="{0BC086A2-33DF-486D-95D7-BE6E44B6798B}" destId="{863C1F00-5CD7-4656-83CB-C115F7AD776C}" srcOrd="0" destOrd="0" presId="urn:microsoft.com/office/officeart/2008/layout/HalfCircleOrganizationChart"/>
    <dgm:cxn modelId="{5C8ACB86-3B4A-4046-B7CA-FBBE00B3577A}" type="presParOf" srcId="{863C1F00-5CD7-4656-83CB-C115F7AD776C}" destId="{2A6DDD64-8DA7-4031-9055-D4FA23F7CD0F}" srcOrd="0" destOrd="0" presId="urn:microsoft.com/office/officeart/2008/layout/HalfCircleOrganizationChart"/>
    <dgm:cxn modelId="{1C4E3D26-D8F4-459B-A22A-28566A6FDDD0}" type="presParOf" srcId="{863C1F00-5CD7-4656-83CB-C115F7AD776C}" destId="{84BC42ED-AF49-4B9C-8FD9-A4B44A019BE6}" srcOrd="1" destOrd="0" presId="urn:microsoft.com/office/officeart/2008/layout/HalfCircleOrganizationChart"/>
    <dgm:cxn modelId="{8849AB82-B5C2-4FA2-ACDB-7846472FE7AD}" type="presParOf" srcId="{863C1F00-5CD7-4656-83CB-C115F7AD776C}" destId="{61F26C17-367F-4092-99B6-3BA312EDFF9D}" srcOrd="2" destOrd="0" presId="urn:microsoft.com/office/officeart/2008/layout/HalfCircleOrganizationChart"/>
    <dgm:cxn modelId="{6CF5025B-D27B-43C7-988B-84E502A6192A}" type="presParOf" srcId="{863C1F00-5CD7-4656-83CB-C115F7AD776C}" destId="{7FBEB982-6BFB-4877-8A53-1DBB7200ACF1}" srcOrd="3" destOrd="0" presId="urn:microsoft.com/office/officeart/2008/layout/HalfCircleOrganizationChart"/>
    <dgm:cxn modelId="{52999896-5037-4240-A920-7002EC31195C}" type="presParOf" srcId="{0BC086A2-33DF-486D-95D7-BE6E44B6798B}" destId="{28D72DDC-1237-4C0B-A126-6ED2CF9D2B7D}" srcOrd="1" destOrd="0" presId="urn:microsoft.com/office/officeart/2008/layout/HalfCircleOrganizationChart"/>
    <dgm:cxn modelId="{9EAA1213-8C7C-42B2-ADBE-842D8D61EF80}" type="presParOf" srcId="{0BC086A2-33DF-486D-95D7-BE6E44B6798B}" destId="{3988B48C-4095-458D-B793-94D1C302B915}" srcOrd="2" destOrd="0" presId="urn:microsoft.com/office/officeart/2008/layout/HalfCircleOrganizationChart"/>
    <dgm:cxn modelId="{46C6FEE3-89FF-4888-867B-82027CEABBB0}" type="presParOf" srcId="{0C761A94-EC8D-48B0-81DD-0E9422E98265}" destId="{6BE66ACC-9C20-4F41-AA7E-ADCFC3DACF90}" srcOrd="6" destOrd="0" presId="urn:microsoft.com/office/officeart/2008/layout/HalfCircleOrganizationChart"/>
    <dgm:cxn modelId="{2C280D15-5EE0-4AF9-9D8B-32A03AEEDADD}" type="presParOf" srcId="{0C761A94-EC8D-48B0-81DD-0E9422E98265}" destId="{EAB76CEC-C1EA-4384-8C66-C14B35B36783}" srcOrd="7" destOrd="0" presId="urn:microsoft.com/office/officeart/2008/layout/HalfCircleOrganizationChart"/>
    <dgm:cxn modelId="{5676CEBC-35E3-4FCA-8F39-671A1191650A}" type="presParOf" srcId="{EAB76CEC-C1EA-4384-8C66-C14B35B36783}" destId="{DDBD2AB1-5584-48D1-9B0B-9CC93E6B04B1}" srcOrd="0" destOrd="0" presId="urn:microsoft.com/office/officeart/2008/layout/HalfCircleOrganizationChart"/>
    <dgm:cxn modelId="{EFA8E90F-8C8F-4D3B-B54D-B2D7D99BC4C0}" type="presParOf" srcId="{DDBD2AB1-5584-48D1-9B0B-9CC93E6B04B1}" destId="{668E2882-D0CD-4860-8191-84CB15519917}" srcOrd="0" destOrd="0" presId="urn:microsoft.com/office/officeart/2008/layout/HalfCircleOrganizationChart"/>
    <dgm:cxn modelId="{549EE1D3-9466-4F26-B061-035625C6781F}" type="presParOf" srcId="{DDBD2AB1-5584-48D1-9B0B-9CC93E6B04B1}" destId="{10345423-C54B-4069-B2DC-0D15986AFC5B}" srcOrd="1" destOrd="0" presId="urn:microsoft.com/office/officeart/2008/layout/HalfCircleOrganizationChart"/>
    <dgm:cxn modelId="{699E05CB-9A4E-4808-925F-94795019FAF4}" type="presParOf" srcId="{DDBD2AB1-5584-48D1-9B0B-9CC93E6B04B1}" destId="{11BB864F-D916-435C-92A0-A8870616A922}" srcOrd="2" destOrd="0" presId="urn:microsoft.com/office/officeart/2008/layout/HalfCircleOrganizationChart"/>
    <dgm:cxn modelId="{9B3AA726-BE81-41C1-8B44-DA6709212D10}" type="presParOf" srcId="{DDBD2AB1-5584-48D1-9B0B-9CC93E6B04B1}" destId="{F843DCB5-D5AE-4ADA-A746-FDC49D5A694A}" srcOrd="3" destOrd="0" presId="urn:microsoft.com/office/officeart/2008/layout/HalfCircleOrganizationChart"/>
    <dgm:cxn modelId="{CF2D522B-76A1-45E4-8BB5-C377E2210F95}" type="presParOf" srcId="{EAB76CEC-C1EA-4384-8C66-C14B35B36783}" destId="{EC1F3376-1F14-480D-8FEC-B2EA964BEF85}" srcOrd="1" destOrd="0" presId="urn:microsoft.com/office/officeart/2008/layout/HalfCircleOrganizationChart"/>
    <dgm:cxn modelId="{2F5198B7-600D-4C76-80B4-CCAFEE376360}" type="presParOf" srcId="{EAB76CEC-C1EA-4384-8C66-C14B35B36783}" destId="{6F5C52A5-DF3E-455E-B7FC-2493FBE01BC8}" srcOrd="2" destOrd="0" presId="urn:microsoft.com/office/officeart/2008/layout/HalfCircleOrganizationChart"/>
    <dgm:cxn modelId="{FC2B09A1-538C-4554-9AFB-03FED82247A0}" type="presParOf" srcId="{0C761A94-EC8D-48B0-81DD-0E9422E98265}" destId="{BD73CBC5-4012-45B0-9793-A9EAA31D57CA}" srcOrd="8" destOrd="0" presId="urn:microsoft.com/office/officeart/2008/layout/HalfCircleOrganizationChart"/>
    <dgm:cxn modelId="{BB816BC6-2AFB-4362-A8D3-4BCB75309B79}" type="presParOf" srcId="{0C761A94-EC8D-48B0-81DD-0E9422E98265}" destId="{9FF35FA8-7C0A-42E9-BF4D-758EC658A70F}" srcOrd="9" destOrd="0" presId="urn:microsoft.com/office/officeart/2008/layout/HalfCircleOrganizationChart"/>
    <dgm:cxn modelId="{528723E2-4F9B-427A-908F-3E5B0EC9F832}" type="presParOf" srcId="{9FF35FA8-7C0A-42E9-BF4D-758EC658A70F}" destId="{D7111578-56D7-4429-A8CA-369BE720D4AE}" srcOrd="0" destOrd="0" presId="urn:microsoft.com/office/officeart/2008/layout/HalfCircleOrganizationChart"/>
    <dgm:cxn modelId="{7B8E2CA6-1686-4AD0-BA28-646F54586559}" type="presParOf" srcId="{D7111578-56D7-4429-A8CA-369BE720D4AE}" destId="{2E7E9563-147F-47FF-BE7B-6971891A9099}" srcOrd="0" destOrd="0" presId="urn:microsoft.com/office/officeart/2008/layout/HalfCircleOrganizationChart"/>
    <dgm:cxn modelId="{D5BF2C9D-5A55-4EC7-A5B8-88DF74922560}" type="presParOf" srcId="{D7111578-56D7-4429-A8CA-369BE720D4AE}" destId="{710BB482-7F3C-4266-B86D-E161441740D0}" srcOrd="1" destOrd="0" presId="urn:microsoft.com/office/officeart/2008/layout/HalfCircleOrganizationChart"/>
    <dgm:cxn modelId="{547A8B91-7B1B-4A6B-A5F3-C785AC4C99DC}" type="presParOf" srcId="{D7111578-56D7-4429-A8CA-369BE720D4AE}" destId="{0770CBB6-0A69-488F-9185-71DDFF023DFD}" srcOrd="2" destOrd="0" presId="urn:microsoft.com/office/officeart/2008/layout/HalfCircleOrganizationChart"/>
    <dgm:cxn modelId="{526C46D4-7184-4FF9-98DB-882FD274E84D}" type="presParOf" srcId="{D7111578-56D7-4429-A8CA-369BE720D4AE}" destId="{EA07C55D-F823-4574-9034-2353B105F96E}" srcOrd="3" destOrd="0" presId="urn:microsoft.com/office/officeart/2008/layout/HalfCircleOrganizationChart"/>
    <dgm:cxn modelId="{098C8593-8F64-450A-8B32-76F31DC341C2}" type="presParOf" srcId="{9FF35FA8-7C0A-42E9-BF4D-758EC658A70F}" destId="{CE3C95AD-3755-435C-8D33-03830FE496D2}" srcOrd="1" destOrd="0" presId="urn:microsoft.com/office/officeart/2008/layout/HalfCircleOrganizationChart"/>
    <dgm:cxn modelId="{63F16E44-FA0B-4DFF-AB0F-B913482FC4E0}" type="presParOf" srcId="{9FF35FA8-7C0A-42E9-BF4D-758EC658A70F}" destId="{FBAA4BB7-09FB-4BE0-A2FE-8765A3F0BDE2}" srcOrd="2" destOrd="0" presId="urn:microsoft.com/office/officeart/2008/layout/HalfCircleOrganizationChart"/>
    <dgm:cxn modelId="{AA9AD137-A266-4A9F-B5D7-8197D50CD32D}" type="presParOf" srcId="{0C761A94-EC8D-48B0-81DD-0E9422E98265}" destId="{64C77932-B716-4A1D-83E9-BCBD8FCA9889}" srcOrd="10" destOrd="0" presId="urn:microsoft.com/office/officeart/2008/layout/HalfCircleOrganizationChart"/>
    <dgm:cxn modelId="{10720E74-32E3-47D0-92C3-B4596A6F49B4}" type="presParOf" srcId="{0C761A94-EC8D-48B0-81DD-0E9422E98265}" destId="{345ADCEF-1FB1-4469-B7A4-472058911CAD}" srcOrd="11" destOrd="0" presId="urn:microsoft.com/office/officeart/2008/layout/HalfCircleOrganizationChart"/>
    <dgm:cxn modelId="{B9F12C87-4919-43C3-943D-353EF318B02F}" type="presParOf" srcId="{345ADCEF-1FB1-4469-B7A4-472058911CAD}" destId="{D0B3364F-9263-4810-AA36-250B90B0541F}" srcOrd="0" destOrd="0" presId="urn:microsoft.com/office/officeart/2008/layout/HalfCircleOrganizationChart"/>
    <dgm:cxn modelId="{1F4E3C77-EAA9-49CD-B312-66FA51AF2549}" type="presParOf" srcId="{D0B3364F-9263-4810-AA36-250B90B0541F}" destId="{FDECAF88-B388-4618-BABA-0DEF4644D8CF}" srcOrd="0" destOrd="0" presId="urn:microsoft.com/office/officeart/2008/layout/HalfCircleOrganizationChart"/>
    <dgm:cxn modelId="{0B880EEB-20B0-4F9B-9819-7D89B5918B07}" type="presParOf" srcId="{D0B3364F-9263-4810-AA36-250B90B0541F}" destId="{D640B737-1CCA-475E-A75D-B3B8B2F18722}" srcOrd="1" destOrd="0" presId="urn:microsoft.com/office/officeart/2008/layout/HalfCircleOrganizationChart"/>
    <dgm:cxn modelId="{E21D4D3C-56DB-475B-BA20-E19C8E17E799}" type="presParOf" srcId="{D0B3364F-9263-4810-AA36-250B90B0541F}" destId="{0DCDFF80-5D24-4AB3-952A-34B0BB86E58D}" srcOrd="2" destOrd="0" presId="urn:microsoft.com/office/officeart/2008/layout/HalfCircleOrganizationChart"/>
    <dgm:cxn modelId="{3294726B-CB84-4A63-89BD-938638007D90}" type="presParOf" srcId="{D0B3364F-9263-4810-AA36-250B90B0541F}" destId="{5E86530B-FEAF-40D7-B520-F0341CF7736A}" srcOrd="3" destOrd="0" presId="urn:microsoft.com/office/officeart/2008/layout/HalfCircleOrganizationChart"/>
    <dgm:cxn modelId="{01FCCAA6-16EE-4D6F-9284-33F5FEF3A875}" type="presParOf" srcId="{345ADCEF-1FB1-4469-B7A4-472058911CAD}" destId="{0BA0FD93-5DE5-4887-8E5D-AB038273E481}" srcOrd="1" destOrd="0" presId="urn:microsoft.com/office/officeart/2008/layout/HalfCircleOrganizationChart"/>
    <dgm:cxn modelId="{6D0C6DE1-B8C0-46D8-B02F-E0E986E5BD9B}" type="presParOf" srcId="{345ADCEF-1FB1-4469-B7A4-472058911CAD}" destId="{B85D1D9F-2B9A-4F4B-A6D0-66D75D245862}" srcOrd="2" destOrd="0" presId="urn:microsoft.com/office/officeart/2008/layout/HalfCircleOrganizationChart"/>
    <dgm:cxn modelId="{AAE658F8-BC8E-4274-97C9-930724BC3A55}" type="presParOf" srcId="{19F40D27-487E-4CA8-B3A7-A3032FC8E284}" destId="{44A6BCAD-C59E-4305-BF4E-9CCEF3CF2B77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44F23-8E6D-4B42-9A76-9FD9692CE564}">
      <dsp:nvSpPr>
        <dsp:cNvPr id="0" name=""/>
        <dsp:cNvSpPr/>
      </dsp:nvSpPr>
      <dsp:spPr>
        <a:xfrm>
          <a:off x="2654433" y="-201101"/>
          <a:ext cx="1476215" cy="1310506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 </a:t>
          </a:r>
          <a:endParaRPr lang="en-US" sz="4000" kern="1200" dirty="0"/>
        </a:p>
      </dsp:txBody>
      <dsp:txXfrm>
        <a:off x="2718407" y="-137127"/>
        <a:ext cx="1348267" cy="1182558"/>
      </dsp:txXfrm>
    </dsp:sp>
    <dsp:sp modelId="{4A0012A4-8293-44EE-B496-4F31D27EE482}">
      <dsp:nvSpPr>
        <dsp:cNvPr id="0" name=""/>
        <dsp:cNvSpPr/>
      </dsp:nvSpPr>
      <dsp:spPr>
        <a:xfrm>
          <a:off x="1698061" y="395055"/>
          <a:ext cx="3182414" cy="3182414"/>
        </a:xfrm>
        <a:custGeom>
          <a:avLst/>
          <a:gdLst/>
          <a:ahLst/>
          <a:cxnLst/>
          <a:rect l="0" t="0" r="0" b="0"/>
          <a:pathLst>
            <a:path>
              <a:moveTo>
                <a:pt x="2440826" y="245812"/>
              </a:moveTo>
              <a:arcTo wR="1591207" hR="1591207" stAng="18136349" swAng="2093322"/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8DEF49-F62B-465B-8FBA-9FEC7F58B9E7}">
      <dsp:nvSpPr>
        <dsp:cNvPr id="0" name=""/>
        <dsp:cNvSpPr/>
      </dsp:nvSpPr>
      <dsp:spPr>
        <a:xfrm>
          <a:off x="4044999" y="1377626"/>
          <a:ext cx="1736676" cy="1414187"/>
        </a:xfrm>
        <a:prstGeom prst="round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 </a:t>
          </a:r>
          <a:endParaRPr lang="en-US" sz="4000" kern="1200" dirty="0"/>
        </a:p>
      </dsp:txBody>
      <dsp:txXfrm>
        <a:off x="4114034" y="1446661"/>
        <a:ext cx="1598606" cy="1276117"/>
      </dsp:txXfrm>
    </dsp:sp>
    <dsp:sp modelId="{E9EA5E70-18BA-4F58-80D4-DE8678E4865D}">
      <dsp:nvSpPr>
        <dsp:cNvPr id="0" name=""/>
        <dsp:cNvSpPr/>
      </dsp:nvSpPr>
      <dsp:spPr>
        <a:xfrm>
          <a:off x="1688188" y="520905"/>
          <a:ext cx="3182414" cy="3182414"/>
        </a:xfrm>
        <a:custGeom>
          <a:avLst/>
          <a:gdLst/>
          <a:ahLst/>
          <a:cxnLst/>
          <a:rect l="0" t="0" r="0" b="0"/>
          <a:pathLst>
            <a:path>
              <a:moveTo>
                <a:pt x="3026191" y="2278782"/>
              </a:moveTo>
              <a:arcTo wR="1591207" hR="1591207" stAng="1536090" swAng="1870733"/>
            </a:path>
          </a:pathLst>
        </a:custGeom>
        <a:noFill/>
        <a:ln w="9525" cap="rnd" cmpd="sng" algn="ctr">
          <a:solidFill>
            <a:schemeClr val="accent4">
              <a:hueOff val="-1216724"/>
              <a:satOff val="4058"/>
              <a:lumOff val="640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1A2DEE-564A-48CF-A51D-6443E428042B}">
      <dsp:nvSpPr>
        <dsp:cNvPr id="0" name=""/>
        <dsp:cNvSpPr/>
      </dsp:nvSpPr>
      <dsp:spPr>
        <a:xfrm>
          <a:off x="2641253" y="2925480"/>
          <a:ext cx="1502576" cy="1422171"/>
        </a:xfrm>
        <a:prstGeom prst="round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 </a:t>
          </a:r>
          <a:endParaRPr lang="en-US" sz="4000" kern="1200" dirty="0"/>
        </a:p>
      </dsp:txBody>
      <dsp:txXfrm>
        <a:off x="2710678" y="2994905"/>
        <a:ext cx="1363726" cy="1283321"/>
      </dsp:txXfrm>
    </dsp:sp>
    <dsp:sp modelId="{58A0B8DD-9424-41F9-9EE1-BE41047A52C8}">
      <dsp:nvSpPr>
        <dsp:cNvPr id="0" name=""/>
        <dsp:cNvSpPr/>
      </dsp:nvSpPr>
      <dsp:spPr>
        <a:xfrm>
          <a:off x="1801334" y="454151"/>
          <a:ext cx="3182414" cy="3182414"/>
        </a:xfrm>
        <a:custGeom>
          <a:avLst/>
          <a:gdLst/>
          <a:ahLst/>
          <a:cxnLst/>
          <a:rect l="0" t="0" r="0" b="0"/>
          <a:pathLst>
            <a:path>
              <a:moveTo>
                <a:pt x="829383" y="2988191"/>
              </a:moveTo>
              <a:arcTo wR="1591207" hR="1591207" stAng="7116309" swAng="2600837"/>
            </a:path>
          </a:pathLst>
        </a:custGeom>
        <a:noFill/>
        <a:ln w="9525" cap="rnd" cmpd="sng" algn="ctr">
          <a:solidFill>
            <a:schemeClr val="accent4">
              <a:hueOff val="-2433449"/>
              <a:satOff val="8116"/>
              <a:lumOff val="1281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A5B509-3B84-4CD7-94A1-062E3F1E25BB}">
      <dsp:nvSpPr>
        <dsp:cNvPr id="0" name=""/>
        <dsp:cNvSpPr/>
      </dsp:nvSpPr>
      <dsp:spPr>
        <a:xfrm>
          <a:off x="1060462" y="1563792"/>
          <a:ext cx="1481742" cy="963132"/>
        </a:xfrm>
        <a:prstGeom prst="roundRect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 </a:t>
          </a:r>
          <a:endParaRPr lang="en-US" sz="4000" kern="1200" dirty="0"/>
        </a:p>
      </dsp:txBody>
      <dsp:txXfrm>
        <a:off x="1107478" y="1610808"/>
        <a:ext cx="1387710" cy="869100"/>
      </dsp:txXfrm>
    </dsp:sp>
    <dsp:sp modelId="{B4C415EA-9477-4381-8C39-544C27DCDC4C}">
      <dsp:nvSpPr>
        <dsp:cNvPr id="0" name=""/>
        <dsp:cNvSpPr/>
      </dsp:nvSpPr>
      <dsp:spPr>
        <a:xfrm>
          <a:off x="1801334" y="454151"/>
          <a:ext cx="3182414" cy="3182414"/>
        </a:xfrm>
        <a:custGeom>
          <a:avLst/>
          <a:gdLst/>
          <a:ahLst/>
          <a:cxnLst/>
          <a:rect l="0" t="0" r="0" b="0"/>
          <a:pathLst>
            <a:path>
              <a:moveTo>
                <a:pt x="78330" y="1098109"/>
              </a:moveTo>
              <a:arcTo wR="1591207" hR="1591207" stAng="11883153" swAng="2632462"/>
            </a:path>
          </a:pathLst>
        </a:custGeom>
        <a:noFill/>
        <a:ln w="9525" cap="rnd" cmpd="sng" algn="ctr">
          <a:solidFill>
            <a:schemeClr val="accent4">
              <a:hueOff val="-3650173"/>
              <a:satOff val="12174"/>
              <a:lumOff val="1921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77932-B716-4A1D-83E9-BCBD8FCA9889}">
      <dsp:nvSpPr>
        <dsp:cNvPr id="0" name=""/>
        <dsp:cNvSpPr/>
      </dsp:nvSpPr>
      <dsp:spPr>
        <a:xfrm>
          <a:off x="4319867" y="2063609"/>
          <a:ext cx="3769540" cy="229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753"/>
              </a:lnTo>
              <a:lnTo>
                <a:pt x="3769540" y="114753"/>
              </a:lnTo>
              <a:lnTo>
                <a:pt x="3769540" y="229506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73CBC5-4012-45B0-9793-A9EAA31D57CA}">
      <dsp:nvSpPr>
        <dsp:cNvPr id="0" name=""/>
        <dsp:cNvSpPr/>
      </dsp:nvSpPr>
      <dsp:spPr>
        <a:xfrm>
          <a:off x="4319867" y="2063609"/>
          <a:ext cx="2379202" cy="241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836"/>
              </a:lnTo>
              <a:lnTo>
                <a:pt x="2379202" y="126836"/>
              </a:lnTo>
              <a:lnTo>
                <a:pt x="2379202" y="241589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E66ACC-9C20-4F41-AA7E-ADCFC3DACF90}">
      <dsp:nvSpPr>
        <dsp:cNvPr id="0" name=""/>
        <dsp:cNvSpPr/>
      </dsp:nvSpPr>
      <dsp:spPr>
        <a:xfrm>
          <a:off x="4319867" y="2063609"/>
          <a:ext cx="1124754" cy="229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753"/>
              </a:lnTo>
              <a:lnTo>
                <a:pt x="1124754" y="114753"/>
              </a:lnTo>
              <a:lnTo>
                <a:pt x="1124754" y="229506"/>
              </a:lnTo>
            </a:path>
          </a:pathLst>
        </a:custGeom>
        <a:noFill/>
        <a:ln w="12700" cap="rnd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BFC659-CFDA-4B17-A486-17B4F2124252}">
      <dsp:nvSpPr>
        <dsp:cNvPr id="0" name=""/>
        <dsp:cNvSpPr/>
      </dsp:nvSpPr>
      <dsp:spPr>
        <a:xfrm>
          <a:off x="3787112" y="2063609"/>
          <a:ext cx="532754" cy="229506"/>
        </a:xfrm>
        <a:custGeom>
          <a:avLst/>
          <a:gdLst/>
          <a:ahLst/>
          <a:cxnLst/>
          <a:rect l="0" t="0" r="0" b="0"/>
          <a:pathLst>
            <a:path>
              <a:moveTo>
                <a:pt x="532754" y="0"/>
              </a:moveTo>
              <a:lnTo>
                <a:pt x="532754" y="114753"/>
              </a:lnTo>
              <a:lnTo>
                <a:pt x="0" y="114753"/>
              </a:lnTo>
              <a:lnTo>
                <a:pt x="0" y="229506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CFB3B-3C48-42E5-BAAC-CB154DC59D38}">
      <dsp:nvSpPr>
        <dsp:cNvPr id="0" name=""/>
        <dsp:cNvSpPr/>
      </dsp:nvSpPr>
      <dsp:spPr>
        <a:xfrm>
          <a:off x="2001161" y="2063609"/>
          <a:ext cx="2318706" cy="229506"/>
        </a:xfrm>
        <a:custGeom>
          <a:avLst/>
          <a:gdLst/>
          <a:ahLst/>
          <a:cxnLst/>
          <a:rect l="0" t="0" r="0" b="0"/>
          <a:pathLst>
            <a:path>
              <a:moveTo>
                <a:pt x="2318706" y="0"/>
              </a:moveTo>
              <a:lnTo>
                <a:pt x="2318706" y="114753"/>
              </a:lnTo>
              <a:lnTo>
                <a:pt x="0" y="114753"/>
              </a:lnTo>
              <a:lnTo>
                <a:pt x="0" y="229506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B93B15-6081-4AE2-948E-1D512415B8E7}">
      <dsp:nvSpPr>
        <dsp:cNvPr id="0" name=""/>
        <dsp:cNvSpPr/>
      </dsp:nvSpPr>
      <dsp:spPr>
        <a:xfrm>
          <a:off x="546443" y="2063609"/>
          <a:ext cx="3773424" cy="206665"/>
        </a:xfrm>
        <a:custGeom>
          <a:avLst/>
          <a:gdLst/>
          <a:ahLst/>
          <a:cxnLst/>
          <a:rect l="0" t="0" r="0" b="0"/>
          <a:pathLst>
            <a:path>
              <a:moveTo>
                <a:pt x="3773424" y="0"/>
              </a:moveTo>
              <a:lnTo>
                <a:pt x="3773424" y="91912"/>
              </a:lnTo>
              <a:lnTo>
                <a:pt x="0" y="91912"/>
              </a:lnTo>
              <a:lnTo>
                <a:pt x="0" y="206665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460AB-0353-4CCB-B5B3-78C92C0786D7}">
      <dsp:nvSpPr>
        <dsp:cNvPr id="0" name=""/>
        <dsp:cNvSpPr/>
      </dsp:nvSpPr>
      <dsp:spPr>
        <a:xfrm>
          <a:off x="3825833" y="1204196"/>
          <a:ext cx="988067" cy="859413"/>
        </a:xfrm>
        <a:prstGeom prst="arc">
          <a:avLst>
            <a:gd name="adj1" fmla="val 13200000"/>
            <a:gd name="adj2" fmla="val 19200000"/>
          </a:avLst>
        </a:pr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4C3C3-5328-4687-AE2F-2F7A2569A8C1}">
      <dsp:nvSpPr>
        <dsp:cNvPr id="0" name=""/>
        <dsp:cNvSpPr/>
      </dsp:nvSpPr>
      <dsp:spPr>
        <a:xfrm>
          <a:off x="3825833" y="1204196"/>
          <a:ext cx="988067" cy="859413"/>
        </a:xfrm>
        <a:prstGeom prst="arc">
          <a:avLst>
            <a:gd name="adj1" fmla="val 2400000"/>
            <a:gd name="adj2" fmla="val 8400000"/>
          </a:avLst>
        </a:pr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9F03F8-74E8-47AE-B094-5B104CB60101}">
      <dsp:nvSpPr>
        <dsp:cNvPr id="0" name=""/>
        <dsp:cNvSpPr/>
      </dsp:nvSpPr>
      <dsp:spPr>
        <a:xfrm>
          <a:off x="3331799" y="1358891"/>
          <a:ext cx="1976135" cy="550024"/>
        </a:xfrm>
        <a:prstGeom prst="rect">
          <a:avLst/>
        </a:prstGeom>
        <a:noFill/>
        <a:ln w="1270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রূপান্ত</a:t>
          </a:r>
          <a:r>
            <a: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রিত পাতা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31799" y="1358891"/>
        <a:ext cx="1976135" cy="550024"/>
      </dsp:txXfrm>
    </dsp:sp>
    <dsp:sp modelId="{8EA1D61B-D5C9-42B6-AACA-64A8CB9F9366}">
      <dsp:nvSpPr>
        <dsp:cNvPr id="0" name=""/>
        <dsp:cNvSpPr/>
      </dsp:nvSpPr>
      <dsp:spPr>
        <a:xfrm>
          <a:off x="273221" y="2270275"/>
          <a:ext cx="546443" cy="546443"/>
        </a:xfrm>
        <a:prstGeom prst="arc">
          <a:avLst>
            <a:gd name="adj1" fmla="val 13200000"/>
            <a:gd name="adj2" fmla="val 19200000"/>
          </a:avLst>
        </a:pr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226286-5619-4091-8E7B-3E73962887AF}">
      <dsp:nvSpPr>
        <dsp:cNvPr id="0" name=""/>
        <dsp:cNvSpPr/>
      </dsp:nvSpPr>
      <dsp:spPr>
        <a:xfrm>
          <a:off x="273221" y="2270275"/>
          <a:ext cx="546443" cy="546443"/>
        </a:xfrm>
        <a:prstGeom prst="arc">
          <a:avLst>
            <a:gd name="adj1" fmla="val 2400000"/>
            <a:gd name="adj2" fmla="val 8400000"/>
          </a:avLst>
        </a:pr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1135C4-48E7-4B14-B459-6B966EA05438}">
      <dsp:nvSpPr>
        <dsp:cNvPr id="0" name=""/>
        <dsp:cNvSpPr/>
      </dsp:nvSpPr>
      <dsp:spPr>
        <a:xfrm>
          <a:off x="0" y="2368635"/>
          <a:ext cx="1092886" cy="349723"/>
        </a:xfrm>
        <a:prstGeom prst="rect">
          <a:avLst/>
        </a:prstGeom>
        <a:noFill/>
        <a:ln w="1270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আকর্ষী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2368635"/>
        <a:ext cx="1092886" cy="349723"/>
      </dsp:txXfrm>
    </dsp:sp>
    <dsp:sp modelId="{CD64988B-581D-4CCC-9B9F-CEFF7872761F}">
      <dsp:nvSpPr>
        <dsp:cNvPr id="0" name=""/>
        <dsp:cNvSpPr/>
      </dsp:nvSpPr>
      <dsp:spPr>
        <a:xfrm>
          <a:off x="1663719" y="2293115"/>
          <a:ext cx="674884" cy="637546"/>
        </a:xfrm>
        <a:prstGeom prst="arc">
          <a:avLst>
            <a:gd name="adj1" fmla="val 13200000"/>
            <a:gd name="adj2" fmla="val 19200000"/>
          </a:avLst>
        </a:pr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10E81A-0788-4DEE-AD8E-1D005B7AAFE2}">
      <dsp:nvSpPr>
        <dsp:cNvPr id="0" name=""/>
        <dsp:cNvSpPr/>
      </dsp:nvSpPr>
      <dsp:spPr>
        <a:xfrm>
          <a:off x="1663719" y="2293115"/>
          <a:ext cx="674884" cy="637546"/>
        </a:xfrm>
        <a:prstGeom prst="arc">
          <a:avLst>
            <a:gd name="adj1" fmla="val 2400000"/>
            <a:gd name="adj2" fmla="val 8400000"/>
          </a:avLst>
        </a:pr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E2D60-F735-4C10-BCB1-2DC331DF806D}">
      <dsp:nvSpPr>
        <dsp:cNvPr id="0" name=""/>
        <dsp:cNvSpPr/>
      </dsp:nvSpPr>
      <dsp:spPr>
        <a:xfrm>
          <a:off x="1326276" y="2407874"/>
          <a:ext cx="1349769" cy="408029"/>
        </a:xfrm>
        <a:prstGeom prst="rect">
          <a:avLst/>
        </a:prstGeom>
        <a:noFill/>
        <a:ln w="1270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খাদ্য সঞ্চয়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26276" y="2407874"/>
        <a:ext cx="1349769" cy="408029"/>
      </dsp:txXfrm>
    </dsp:sp>
    <dsp:sp modelId="{84BC42ED-AF49-4B9C-8FD9-A4B44A019BE6}">
      <dsp:nvSpPr>
        <dsp:cNvPr id="0" name=""/>
        <dsp:cNvSpPr/>
      </dsp:nvSpPr>
      <dsp:spPr>
        <a:xfrm>
          <a:off x="3346332" y="2293115"/>
          <a:ext cx="881560" cy="746075"/>
        </a:xfrm>
        <a:prstGeom prst="arc">
          <a:avLst>
            <a:gd name="adj1" fmla="val 13200000"/>
            <a:gd name="adj2" fmla="val 19200000"/>
          </a:avLst>
        </a:pr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26C17-367F-4092-99B6-3BA312EDFF9D}">
      <dsp:nvSpPr>
        <dsp:cNvPr id="0" name=""/>
        <dsp:cNvSpPr/>
      </dsp:nvSpPr>
      <dsp:spPr>
        <a:xfrm>
          <a:off x="3346332" y="2293115"/>
          <a:ext cx="881560" cy="746075"/>
        </a:xfrm>
        <a:prstGeom prst="arc">
          <a:avLst>
            <a:gd name="adj1" fmla="val 2400000"/>
            <a:gd name="adj2" fmla="val 8400000"/>
          </a:avLst>
        </a:pr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DDD64-8DA7-4031-9055-D4FA23F7CD0F}">
      <dsp:nvSpPr>
        <dsp:cNvPr id="0" name=""/>
        <dsp:cNvSpPr/>
      </dsp:nvSpPr>
      <dsp:spPr>
        <a:xfrm>
          <a:off x="2905552" y="2427409"/>
          <a:ext cx="1763120" cy="477488"/>
        </a:xfrm>
        <a:prstGeom prst="rect">
          <a:avLst/>
        </a:prstGeom>
        <a:noFill/>
        <a:ln w="1270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পতঙ্গ ফাঁদ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05552" y="2427409"/>
        <a:ext cx="1763120" cy="477488"/>
      </dsp:txXfrm>
    </dsp:sp>
    <dsp:sp modelId="{10345423-C54B-4069-B2DC-0D15986AFC5B}">
      <dsp:nvSpPr>
        <dsp:cNvPr id="0" name=""/>
        <dsp:cNvSpPr/>
      </dsp:nvSpPr>
      <dsp:spPr>
        <a:xfrm>
          <a:off x="5171400" y="2293115"/>
          <a:ext cx="546443" cy="546443"/>
        </a:xfrm>
        <a:prstGeom prst="arc">
          <a:avLst>
            <a:gd name="adj1" fmla="val 13200000"/>
            <a:gd name="adj2" fmla="val 19200000"/>
          </a:avLst>
        </a:pr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BB864F-D916-435C-92A0-A8870616A922}">
      <dsp:nvSpPr>
        <dsp:cNvPr id="0" name=""/>
        <dsp:cNvSpPr/>
      </dsp:nvSpPr>
      <dsp:spPr>
        <a:xfrm>
          <a:off x="5171400" y="2293115"/>
          <a:ext cx="546443" cy="546443"/>
        </a:xfrm>
        <a:prstGeom prst="arc">
          <a:avLst>
            <a:gd name="adj1" fmla="val 2400000"/>
            <a:gd name="adj2" fmla="val 8400000"/>
          </a:avLst>
        </a:pr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E2882-D0CD-4860-8191-84CB15519917}">
      <dsp:nvSpPr>
        <dsp:cNvPr id="0" name=""/>
        <dsp:cNvSpPr/>
      </dsp:nvSpPr>
      <dsp:spPr>
        <a:xfrm>
          <a:off x="4898179" y="2391475"/>
          <a:ext cx="1092886" cy="349723"/>
        </a:xfrm>
        <a:prstGeom prst="rect">
          <a:avLst/>
        </a:prstGeom>
        <a:noFill/>
        <a:ln w="1270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প্রজনন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98179" y="2391475"/>
        <a:ext cx="1092886" cy="349723"/>
      </dsp:txXfrm>
    </dsp:sp>
    <dsp:sp modelId="{710BB482-7F3C-4266-B86D-E161441740D0}">
      <dsp:nvSpPr>
        <dsp:cNvPr id="0" name=""/>
        <dsp:cNvSpPr/>
      </dsp:nvSpPr>
      <dsp:spPr>
        <a:xfrm>
          <a:off x="6425848" y="2305198"/>
          <a:ext cx="546443" cy="546443"/>
        </a:xfrm>
        <a:prstGeom prst="arc">
          <a:avLst>
            <a:gd name="adj1" fmla="val 13200000"/>
            <a:gd name="adj2" fmla="val 19200000"/>
          </a:avLst>
        </a:pr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70CBB6-0A69-488F-9185-71DDFF023DFD}">
      <dsp:nvSpPr>
        <dsp:cNvPr id="0" name=""/>
        <dsp:cNvSpPr/>
      </dsp:nvSpPr>
      <dsp:spPr>
        <a:xfrm>
          <a:off x="6425848" y="2305198"/>
          <a:ext cx="546443" cy="546443"/>
        </a:xfrm>
        <a:prstGeom prst="arc">
          <a:avLst>
            <a:gd name="adj1" fmla="val 2400000"/>
            <a:gd name="adj2" fmla="val 8400000"/>
          </a:avLst>
        </a:pr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7E9563-147F-47FF-BE7B-6971891A9099}">
      <dsp:nvSpPr>
        <dsp:cNvPr id="0" name=""/>
        <dsp:cNvSpPr/>
      </dsp:nvSpPr>
      <dsp:spPr>
        <a:xfrm>
          <a:off x="6152627" y="2403558"/>
          <a:ext cx="1092886" cy="349723"/>
        </a:xfrm>
        <a:prstGeom prst="rect">
          <a:avLst/>
        </a:prstGeom>
        <a:noFill/>
        <a:ln w="1270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52627" y="2403558"/>
        <a:ext cx="1092886" cy="349723"/>
      </dsp:txXfrm>
    </dsp:sp>
    <dsp:sp modelId="{D640B737-1CCA-475E-A75D-B3B8B2F18722}">
      <dsp:nvSpPr>
        <dsp:cNvPr id="0" name=""/>
        <dsp:cNvSpPr/>
      </dsp:nvSpPr>
      <dsp:spPr>
        <a:xfrm>
          <a:off x="7816185" y="2293115"/>
          <a:ext cx="546443" cy="546443"/>
        </a:xfrm>
        <a:prstGeom prst="arc">
          <a:avLst>
            <a:gd name="adj1" fmla="val 13200000"/>
            <a:gd name="adj2" fmla="val 19200000"/>
          </a:avLst>
        </a:pr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DFF80-5D24-4AB3-952A-34B0BB86E58D}">
      <dsp:nvSpPr>
        <dsp:cNvPr id="0" name=""/>
        <dsp:cNvSpPr/>
      </dsp:nvSpPr>
      <dsp:spPr>
        <a:xfrm>
          <a:off x="7816185" y="2293115"/>
          <a:ext cx="546443" cy="546443"/>
        </a:xfrm>
        <a:prstGeom prst="arc">
          <a:avLst>
            <a:gd name="adj1" fmla="val 2400000"/>
            <a:gd name="adj2" fmla="val 8400000"/>
          </a:avLst>
        </a:pr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ECAF88-B388-4618-BABA-0DEF4644D8CF}">
      <dsp:nvSpPr>
        <dsp:cNvPr id="0" name=""/>
        <dsp:cNvSpPr/>
      </dsp:nvSpPr>
      <dsp:spPr>
        <a:xfrm>
          <a:off x="7542964" y="2391475"/>
          <a:ext cx="1092886" cy="349723"/>
        </a:xfrm>
        <a:prstGeom prst="rect">
          <a:avLst/>
        </a:prstGeom>
        <a:noFill/>
        <a:ln w="1270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542964" y="2391475"/>
        <a:ext cx="1092886" cy="349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4FCF4-5FB5-40EC-952A-DC2D32FD9185}" type="datetimeFigureOut">
              <a:rPr lang="en-US" smtClean="0"/>
              <a:t>31-May-20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33F87-8443-4261-B092-65CB2F396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02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33F87-8443-4261-B092-65CB2F396E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83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33F87-8443-4261-B092-65CB2F396E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6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D5BB-07AB-438B-B4D3-DF241841EE21}" type="datetimeFigureOut">
              <a:rPr lang="en-US" smtClean="0"/>
              <a:t>31-May-20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0EE9-C889-407B-8A2F-4F209474A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8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D5BB-07AB-438B-B4D3-DF241841EE21}" type="datetimeFigureOut">
              <a:rPr lang="en-US" smtClean="0"/>
              <a:t>31-May-20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0EE9-C889-407B-8A2F-4F209474A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09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D5BB-07AB-438B-B4D3-DF241841EE21}" type="datetimeFigureOut">
              <a:rPr lang="en-US" smtClean="0"/>
              <a:t>31-May-20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0EE9-C889-407B-8A2F-4F209474A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42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D5BB-07AB-438B-B4D3-DF241841EE21}" type="datetimeFigureOut">
              <a:rPr lang="en-US" smtClean="0"/>
              <a:t>31-May-20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0EE9-C889-407B-8A2F-4F209474A7D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5825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D5BB-07AB-438B-B4D3-DF241841EE21}" type="datetimeFigureOut">
              <a:rPr lang="en-US" smtClean="0"/>
              <a:t>31-May-20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0EE9-C889-407B-8A2F-4F209474A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71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D5BB-07AB-438B-B4D3-DF241841EE21}" type="datetimeFigureOut">
              <a:rPr lang="en-US" smtClean="0"/>
              <a:t>31-May-20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0EE9-C889-407B-8A2F-4F209474A7D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7090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D5BB-07AB-438B-B4D3-DF241841EE21}" type="datetimeFigureOut">
              <a:rPr lang="en-US" smtClean="0"/>
              <a:t>31-May-20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0EE9-C889-407B-8A2F-4F209474A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94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D5BB-07AB-438B-B4D3-DF241841EE21}" type="datetimeFigureOut">
              <a:rPr lang="en-US" smtClean="0"/>
              <a:t>31-May-20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0EE9-C889-407B-8A2F-4F209474A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06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D5BB-07AB-438B-B4D3-DF241841EE21}" type="datetimeFigureOut">
              <a:rPr lang="en-US" smtClean="0"/>
              <a:t>31-May-20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0EE9-C889-407B-8A2F-4F209474A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2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D5BB-07AB-438B-B4D3-DF241841EE21}" type="datetimeFigureOut">
              <a:rPr lang="en-US" smtClean="0"/>
              <a:t>31-May-20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0EE9-C889-407B-8A2F-4F209474A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9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D5BB-07AB-438B-B4D3-DF241841EE21}" type="datetimeFigureOut">
              <a:rPr lang="en-US" smtClean="0"/>
              <a:t>31-May-20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0EE9-C889-407B-8A2F-4F209474A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6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D5BB-07AB-438B-B4D3-DF241841EE21}" type="datetimeFigureOut">
              <a:rPr lang="en-US" smtClean="0"/>
              <a:t>31-May-20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0EE9-C889-407B-8A2F-4F209474A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83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D5BB-07AB-438B-B4D3-DF241841EE21}" type="datetimeFigureOut">
              <a:rPr lang="en-US" smtClean="0"/>
              <a:t>31-May-20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0EE9-C889-407B-8A2F-4F209474A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8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D5BB-07AB-438B-B4D3-DF241841EE21}" type="datetimeFigureOut">
              <a:rPr lang="en-US" smtClean="0"/>
              <a:t>31-May-20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0EE9-C889-407B-8A2F-4F209474A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42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D5BB-07AB-438B-B4D3-DF241841EE21}" type="datetimeFigureOut">
              <a:rPr lang="en-US" smtClean="0"/>
              <a:t>31-May-20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0EE9-C889-407B-8A2F-4F209474A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4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D5BB-07AB-438B-B4D3-DF241841EE21}" type="datetimeFigureOut">
              <a:rPr lang="en-US" smtClean="0"/>
              <a:t>31-May-20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0EE9-C889-407B-8A2F-4F209474A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28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D5BB-07AB-438B-B4D3-DF241841EE21}" type="datetimeFigureOut">
              <a:rPr lang="en-US" smtClean="0"/>
              <a:t>31-May-20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0EE9-C889-407B-8A2F-4F209474A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69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EC7D5BB-07AB-438B-B4D3-DF241841EE21}" type="datetimeFigureOut">
              <a:rPr lang="en-US" smtClean="0"/>
              <a:t>31-May-20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FCF0EE9-C889-407B-8A2F-4F209474A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273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3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2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ross 5"/>
          <p:cNvSpPr/>
          <p:nvPr/>
        </p:nvSpPr>
        <p:spPr>
          <a:xfrm>
            <a:off x="5113853" y="474993"/>
            <a:ext cx="3374351" cy="2639974"/>
          </a:xfrm>
          <a:prstGeom prst="plus">
            <a:avLst/>
          </a:prstGeom>
          <a:noFill/>
          <a:ln w="762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5413817" y="800100"/>
            <a:ext cx="27443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" y="128588"/>
            <a:ext cx="8915400" cy="6600825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49" y="442914"/>
            <a:ext cx="3433763" cy="25852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1" y="3257549"/>
            <a:ext cx="7080251" cy="3186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765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62656" y="4318557"/>
            <a:ext cx="806703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পেঁয়াজ,রসুন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ঘৃত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রসালো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28625" indent="-428625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7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7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8474" y="3541910"/>
            <a:ext cx="1590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সঞ্চয়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9240" y="3615354"/>
            <a:ext cx="595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660066"/>
                </a:solidFill>
              </a:rPr>
              <a:t>?</a:t>
            </a:r>
            <a:endParaRPr lang="en-US" sz="3600" dirty="0">
              <a:solidFill>
                <a:srgbClr val="6600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" y="128588"/>
            <a:ext cx="8915400" cy="6600825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5813" y="371475"/>
            <a:ext cx="7729536" cy="62864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324" y="1352916"/>
            <a:ext cx="3133725" cy="1928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721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9694" y="4280240"/>
            <a:ext cx="8724306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কলসি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ঝাঁঝি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কলসি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28625" indent="-428625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পোকামাকড়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ঢুকলে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কলসির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28625" indent="-428625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28625" indent="-428625">
              <a:buFont typeface="Wingdings" panose="05000000000000000000" pitchFamily="2" charset="2"/>
              <a:buChar char="v"/>
            </a:pPr>
            <a:endParaRPr lang="en-US" sz="27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7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89722" y="3636256"/>
            <a:ext cx="14825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পতঙ্গ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ফাঁদ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54598" y="3636256"/>
            <a:ext cx="595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660066"/>
                </a:solidFill>
              </a:rPr>
              <a:t>?</a:t>
            </a:r>
            <a:endParaRPr lang="en-US" sz="3600" dirty="0">
              <a:solidFill>
                <a:srgbClr val="660066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1539312"/>
            <a:ext cx="3962540" cy="19611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52" y="1563808"/>
            <a:ext cx="3318273" cy="192409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4300" y="128588"/>
            <a:ext cx="8915400" cy="6600825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85813" y="371475"/>
            <a:ext cx="7729536" cy="62864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30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www.teachers.gov.bd/sites/default/files/styles/large/public/photo/pair%20work%20%281%29.jpg?itok=D03MZTL_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5000" r="2222" b="20000"/>
          <a:stretch/>
        </p:blipFill>
        <p:spPr bwMode="auto">
          <a:xfrm>
            <a:off x="2895600" y="1788318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362200" y="685800"/>
            <a:ext cx="4495800" cy="833437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25" y="4900612"/>
            <a:ext cx="50577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আকর্ষী,খাদ্য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সঞ্চয়,পতঙ্গ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ফাঁদ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সম্পাদন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" y="128588"/>
            <a:ext cx="8915400" cy="6600825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2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7178" y="1399837"/>
            <a:ext cx="3407568" cy="2016101"/>
            <a:chOff x="5981637" y="1658177"/>
            <a:chExt cx="2232900" cy="169379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Oval 2"/>
            <p:cNvSpPr/>
            <p:nvPr/>
          </p:nvSpPr>
          <p:spPr>
            <a:xfrm>
              <a:off x="5981637" y="1658177"/>
              <a:ext cx="2232900" cy="169379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Oval 4"/>
            <p:cNvSpPr/>
            <p:nvPr/>
          </p:nvSpPr>
          <p:spPr>
            <a:xfrm>
              <a:off x="6308638" y="1906227"/>
              <a:ext cx="1578898" cy="11976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1913" tIns="61913" rIns="61913" bIns="61913" numCol="1" spcCol="1270" anchor="ctr" anchorCtr="0">
              <a:noAutofit/>
            </a:bodyPr>
            <a:lstStyle/>
            <a:p>
              <a:pPr algn="ctr" defTabSz="21669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75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34007" y="3600450"/>
            <a:ext cx="7795618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কুঁড়ি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গজায়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28625" indent="-428625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কুঁড়ি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গুচ্ছ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28625" indent="-428625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28625" indent="-428625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পাথরকুঁচি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28625" indent="-428625">
              <a:buFont typeface="Wingdings" panose="05000000000000000000" pitchFamily="2" charset="2"/>
              <a:buChar char="v"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7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11285" y="2700339"/>
            <a:ext cx="1303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7067" y="2551581"/>
            <a:ext cx="595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660066"/>
                </a:solidFill>
              </a:rPr>
              <a:t>?</a:t>
            </a:r>
            <a:endParaRPr lang="en-US" sz="3600" dirty="0">
              <a:solidFill>
                <a:srgbClr val="660066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854" y="1595066"/>
            <a:ext cx="3629056" cy="157637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4300" y="128588"/>
            <a:ext cx="8915400" cy="6600825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Alternate Process 11"/>
          <p:cNvSpPr/>
          <p:nvPr/>
        </p:nvSpPr>
        <p:spPr>
          <a:xfrm>
            <a:off x="1914525" y="442914"/>
            <a:ext cx="5172075" cy="714374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দেখেছ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0174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8301" y="4045610"/>
            <a:ext cx="707945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700" dirty="0">
              <a:solidFill>
                <a:srgbClr val="66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28625" indent="-428625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কাঁটায়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428625" indent="-428625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লেবু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28625" indent="-428625">
              <a:buFont typeface="Wingdings" panose="05000000000000000000" pitchFamily="2" charset="2"/>
              <a:buChar char="v"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7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1721" y="3543301"/>
            <a:ext cx="1858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কন্টক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5369" y="3464279"/>
            <a:ext cx="595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7030A0"/>
                </a:solidFill>
              </a:rPr>
              <a:t>?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" y="128588"/>
            <a:ext cx="8915400" cy="6600825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4376" y="471488"/>
            <a:ext cx="7729536" cy="62864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87" y="1428750"/>
            <a:ext cx="2702227" cy="20240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725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xit" presetSubtype="32" repeatCount="1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39576" y="1417645"/>
            <a:ext cx="3407568" cy="2016101"/>
            <a:chOff x="5981637" y="1658177"/>
            <a:chExt cx="2232900" cy="169379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Oval 2"/>
            <p:cNvSpPr/>
            <p:nvPr/>
          </p:nvSpPr>
          <p:spPr>
            <a:xfrm>
              <a:off x="5981637" y="1658177"/>
              <a:ext cx="2232900" cy="169379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Oval 4"/>
            <p:cNvSpPr/>
            <p:nvPr/>
          </p:nvSpPr>
          <p:spPr>
            <a:xfrm>
              <a:off x="6308638" y="1906227"/>
              <a:ext cx="1578898" cy="11976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1913" tIns="61913" rIns="61913" bIns="61913" numCol="1" spcCol="1270" anchor="ctr" anchorCtr="0">
              <a:noAutofit/>
            </a:bodyPr>
            <a:lstStyle/>
            <a:p>
              <a:pPr algn="ctr" defTabSz="21669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75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76820" y="3729037"/>
            <a:ext cx="855285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ভু-নিম্নস্থ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কাণ্ডের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28625" indent="-428625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শলাকাপত্র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28625" indent="-428625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রসাল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শল্কপত্র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সঞ্চয়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কাক্ষিক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মূকুলকে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28625" indent="-428625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পেঁয়াজ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28625" indent="-428625">
              <a:buFont typeface="Wingdings" panose="05000000000000000000" pitchFamily="2" charset="2"/>
              <a:buChar char="v"/>
            </a:pPr>
            <a:endParaRPr lang="en-US" sz="27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7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32560" y="3150481"/>
            <a:ext cx="1468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শল্কপত্র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90264" y="3190040"/>
            <a:ext cx="595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</a:rPr>
              <a:t>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" y="128588"/>
            <a:ext cx="8915400" cy="6600825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4376" y="471488"/>
            <a:ext cx="7729536" cy="62864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5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1026" y="1543050"/>
            <a:ext cx="227235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5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63" y="1184956"/>
            <a:ext cx="2328437" cy="1975354"/>
          </a:xfrm>
          <a:prstGeom prst="rect">
            <a:avLst/>
          </a:prstGeom>
        </p:spPr>
      </p:pic>
      <p:sp>
        <p:nvSpPr>
          <p:cNvPr id="7" name="Explosion 1 6"/>
          <p:cNvSpPr/>
          <p:nvPr/>
        </p:nvSpPr>
        <p:spPr>
          <a:xfrm>
            <a:off x="3040039" y="1082439"/>
            <a:ext cx="4595884" cy="1627496"/>
          </a:xfrm>
          <a:prstGeom prst="irregularSeal1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Horizontal Scroll 7"/>
          <p:cNvSpPr/>
          <p:nvPr/>
        </p:nvSpPr>
        <p:spPr>
          <a:xfrm>
            <a:off x="1750326" y="3129601"/>
            <a:ext cx="6131257" cy="2344004"/>
          </a:xfrm>
          <a:prstGeom prst="horizontalScroll">
            <a:avLst/>
          </a:prstGeom>
          <a:solidFill>
            <a:srgbClr val="00CC00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রূপান্তরের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যুক্তিসহকারে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114300" y="128588"/>
            <a:ext cx="8915400" cy="6600825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8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479" y="1696642"/>
            <a:ext cx="3262313" cy="17323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15" y="4304810"/>
            <a:ext cx="2305674" cy="17359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384" y="4241217"/>
            <a:ext cx="2839641" cy="1628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6684" y="3750469"/>
            <a:ext cx="4318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পতঙ্গ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ফাঁদ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5819" y="3723600"/>
            <a:ext cx="4318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পতঙ্গ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ফাঁদ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Oval 8"/>
          <p:cNvSpPr/>
          <p:nvPr/>
        </p:nvSpPr>
        <p:spPr>
          <a:xfrm>
            <a:off x="2514600" y="400050"/>
            <a:ext cx="4143376" cy="120014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bn-BD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" y="128588"/>
            <a:ext cx="8915400" cy="6600825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002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818" y="1133475"/>
            <a:ext cx="1609702" cy="1277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04" y="1246585"/>
            <a:ext cx="1552575" cy="11644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465" y="1133475"/>
            <a:ext cx="1705583" cy="12775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16" y="1284684"/>
            <a:ext cx="1543256" cy="11263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6" t="15151" r="1988" b="24242"/>
          <a:stretch/>
        </p:blipFill>
        <p:spPr>
          <a:xfrm>
            <a:off x="7308681" y="1209676"/>
            <a:ext cx="1735307" cy="12013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57942" y="3257550"/>
            <a:ext cx="2114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মিলকরণ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604" y="5188394"/>
            <a:ext cx="1064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শল্কপত্র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6179" y="5188393"/>
            <a:ext cx="1322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পতঙ্গ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ফাঁদ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0818" y="5172051"/>
            <a:ext cx="1203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আকর্ষী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78396" y="5172050"/>
            <a:ext cx="1203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74474" y="5172049"/>
            <a:ext cx="12037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কন্টক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4300" y="128588"/>
            <a:ext cx="8915400" cy="6600825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39509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0.16745 0.5215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2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0.39362 0.5282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74" y="2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39662 0.5347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31" y="2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0.19414 0.5409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2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-0.40781 0.5189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2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7730" y="3910825"/>
            <a:ext cx="5713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জীবনে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উপলব্ধি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এসাইনমেন্ট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491" y="392978"/>
            <a:ext cx="1768976" cy="1497403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7236727" y="2181967"/>
            <a:ext cx="34289" cy="342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114300" y="128588"/>
            <a:ext cx="8915400" cy="6600825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xplosion 1 1"/>
          <p:cNvSpPr/>
          <p:nvPr/>
        </p:nvSpPr>
        <p:spPr>
          <a:xfrm>
            <a:off x="2400300" y="2028826"/>
            <a:ext cx="4414838" cy="1485900"/>
          </a:xfrm>
          <a:prstGeom prst="irregularSeal1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92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71450" y="223837"/>
            <a:ext cx="8701087" cy="6419850"/>
            <a:chOff x="171450" y="223837"/>
            <a:chExt cx="8701087" cy="6419850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1083970" y="2699101"/>
              <a:ext cx="3259091" cy="237568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মান্না বড়ুয়া</a:t>
              </a:r>
              <a:endParaRPr lang="bn-BD" sz="405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 শিক্ষক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জামালখান কুসুম কুমারি সিটি কর্পোরেশন বালিকা উচ্চ বিদ্যালয়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চট্টগ্রাম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মোবাইলঃ ০১৮১৮৪৬৫০২২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marL="0" indent="0" algn="ctr">
                <a:buNone/>
              </a:pPr>
              <a:endPara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Flowchart: Alternate Process 10"/>
            <p:cNvSpPr/>
            <p:nvPr/>
          </p:nvSpPr>
          <p:spPr>
            <a:xfrm>
              <a:off x="171450" y="257175"/>
              <a:ext cx="4343400" cy="6386512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আশরাফউজ্জামান</a:t>
              </a:r>
              <a:endPara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সিনিয়র</a:t>
              </a:r>
              <a:r>
                <a: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28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ICT</a:t>
              </a:r>
              <a:r>
                <a: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r>
                <a:rPr lang="en-US" sz="24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মধুপুর</a:t>
              </a:r>
              <a:r>
                <a:rPr lang="en-US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আদর্শ</a:t>
              </a:r>
              <a:r>
                <a:rPr lang="en-US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ইসলামিয়া</a:t>
              </a:r>
              <a:r>
                <a:rPr lang="en-US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ফাযিল</a:t>
              </a:r>
              <a:r>
                <a:rPr lang="en-US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মাদরাসা</a:t>
              </a:r>
              <a:endPara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মোবাইলঃ</a:t>
              </a:r>
              <a:r>
                <a:rPr lang="en-US" sz="20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01718-903541</a:t>
              </a:r>
              <a:endPara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200" dirty="0">
                  <a:solidFill>
                    <a:srgbClr val="7030A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E-mail: lmcs154114@gmail.com</a:t>
              </a:r>
              <a:endParaRPr lang="en-US" dirty="0"/>
            </a:p>
          </p:txBody>
        </p:sp>
        <p:sp>
          <p:nvSpPr>
            <p:cNvPr id="13" name="Flowchart: Alternate Process 12"/>
            <p:cNvSpPr/>
            <p:nvPr/>
          </p:nvSpPr>
          <p:spPr>
            <a:xfrm>
              <a:off x="4529137" y="223837"/>
              <a:ext cx="4343400" cy="6386512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endPara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 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তৃতীয়</a:t>
              </a:r>
              <a:endPara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উদ্ভিদের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বাহ্যিক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বৈশিষ্ট্য</a:t>
              </a:r>
              <a:endPara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 ৪৫ মি.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7709" y="328612"/>
              <a:ext cx="2646179" cy="2677310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114300" y="128588"/>
            <a:ext cx="8915400" cy="6600825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10" y="744855"/>
            <a:ext cx="2634899" cy="263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3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300" y="128588"/>
            <a:ext cx="8915400" cy="6600825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00099" y="1785938"/>
            <a:ext cx="5715000" cy="32289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26" y="2728913"/>
            <a:ext cx="4610100" cy="3457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Flowchart: Alternate Process 8"/>
          <p:cNvSpPr/>
          <p:nvPr/>
        </p:nvSpPr>
        <p:spPr>
          <a:xfrm>
            <a:off x="4543425" y="585788"/>
            <a:ext cx="3514725" cy="1728787"/>
          </a:xfrm>
          <a:prstGeom prst="flowChartAlternateProcess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54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2155317"/>
            <a:ext cx="4294167" cy="30881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9" y="2165339"/>
            <a:ext cx="4388042" cy="30924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2450726" y="1167208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13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2286000" y="3186627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13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1350" dirty="0"/>
          </a:p>
        </p:txBody>
      </p:sp>
      <p:sp>
        <p:nvSpPr>
          <p:cNvPr id="12" name="Rectangle 11"/>
          <p:cNvSpPr/>
          <p:nvPr/>
        </p:nvSpPr>
        <p:spPr>
          <a:xfrm>
            <a:off x="2286000" y="3186627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13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1350" dirty="0"/>
          </a:p>
        </p:txBody>
      </p:sp>
      <p:sp>
        <p:nvSpPr>
          <p:cNvPr id="13" name="Rectangle 12"/>
          <p:cNvSpPr/>
          <p:nvPr/>
        </p:nvSpPr>
        <p:spPr>
          <a:xfrm>
            <a:off x="1178884" y="5184011"/>
            <a:ext cx="289305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75512" y="5226872"/>
            <a:ext cx="267554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কাঁটায়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1142997" y="214311"/>
            <a:ext cx="7186615" cy="1643063"/>
          </a:xfrm>
          <a:prstGeom prst="cloud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6700838" y="3929063"/>
            <a:ext cx="85725" cy="165735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14300" y="128588"/>
            <a:ext cx="8915400" cy="6600825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7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9044" y="1671638"/>
            <a:ext cx="32986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</a:p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(পাঠ-৮)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022" y="1563312"/>
            <a:ext cx="3939224" cy="38516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le 2"/>
          <p:cNvSpPr/>
          <p:nvPr/>
        </p:nvSpPr>
        <p:spPr>
          <a:xfrm>
            <a:off x="868680" y="1460754"/>
            <a:ext cx="3438144" cy="4059936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114300" y="128588"/>
            <a:ext cx="8915400" cy="6600825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1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3517" y="686175"/>
            <a:ext cx="1883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5357" y="2650492"/>
            <a:ext cx="76585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en-US" sz="3000" dirty="0">
              <a:solidFill>
                <a:srgbClr val="66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000" dirty="0">
              <a:solidFill>
                <a:srgbClr val="66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257175" y="2104954"/>
            <a:ext cx="8668674" cy="3752921"/>
          </a:xfrm>
          <a:prstGeom prst="fram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" name="Flowchart: Decision 4"/>
          <p:cNvSpPr/>
          <p:nvPr/>
        </p:nvSpPr>
        <p:spPr>
          <a:xfrm>
            <a:off x="2198568" y="500489"/>
            <a:ext cx="4821072" cy="1054290"/>
          </a:xfrm>
          <a:prstGeom prst="flowChartDecision">
            <a:avLst/>
          </a:prstGeom>
          <a:noFill/>
          <a:ln w="57150">
            <a:solidFill>
              <a:srgbClr val="F1B9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14300" y="128588"/>
            <a:ext cx="8915400" cy="6600825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9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72320420"/>
              </p:ext>
            </p:extLst>
          </p:nvPr>
        </p:nvGraphicFramePr>
        <p:xfrm>
          <a:off x="1145600" y="1954212"/>
          <a:ext cx="6912550" cy="4146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87661" y="1919721"/>
            <a:ext cx="1956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আকর্ষী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99576" y="3734233"/>
            <a:ext cx="163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পতঙ্গ ফাঁদ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7445" y="5411376"/>
            <a:ext cx="1704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কন্টক পত্র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1844" y="3715986"/>
            <a:ext cx="1381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শল্ক পত্র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44824" y="1976268"/>
            <a:ext cx="914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91820" y="3770104"/>
            <a:ext cx="914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5382" y="3386137"/>
            <a:ext cx="15924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78690" y="5384379"/>
            <a:ext cx="914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09434" y="3686511"/>
            <a:ext cx="914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4300" y="128588"/>
            <a:ext cx="8915400" cy="6600825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43037" y="485776"/>
            <a:ext cx="6200775" cy="84296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ভালভাবে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00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344F23-8E6D-4B42-9A76-9FD9692CE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C1344F23-8E6D-4B42-9A76-9FD9692CE5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0012A4-8293-44EE-B496-4F31D27EE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2">
                                            <p:graphicEl>
                                              <a:dgm id="{4A0012A4-8293-44EE-B496-4F31D27EE4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1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8DEF49-F62B-465B-8FBA-9FEC7F58B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C18DEF49-F62B-465B-8FBA-9FEC7F58B9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100"/>
                            </p:stCondLst>
                            <p:childTnLst>
                              <p:par>
                                <p:cTn id="1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EA5E70-18BA-4F58-80D4-DE8678E48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2">
                                            <p:graphicEl>
                                              <a:dgm id="{E9EA5E70-18BA-4F58-80D4-DE8678E486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100"/>
                            </p:stCondLst>
                            <p:childTnLst>
                              <p:par>
                                <p:cTn id="2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1A2DEE-564A-48CF-A51D-6443E4280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3D1A2DEE-564A-48CF-A51D-6443E42804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0"/>
                            </p:stCondLst>
                            <p:childTnLst>
                              <p:par>
                                <p:cTn id="2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A0B8DD-9424-41F9-9EE1-BE41047A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58A0B8DD-9424-41F9-9EE1-BE41047A5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100"/>
                            </p:stCondLst>
                            <p:childTnLst>
                              <p:par>
                                <p:cTn id="2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A5B509-3B84-4CD7-94A1-062E3F1E2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45A5B509-3B84-4CD7-94A1-062E3F1E25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100"/>
                            </p:stCondLst>
                            <p:childTnLst>
                              <p:par>
                                <p:cTn id="3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C415EA-9477-4381-8C39-544C27DCD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2000"/>
                                        <p:tgtEl>
                                          <p:spTgt spid="2">
                                            <p:graphicEl>
                                              <a:dgm id="{B4C415EA-9477-4381-8C39-544C27DCDC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100"/>
                            </p:stCondLst>
                            <p:childTnLst>
                              <p:par>
                                <p:cTn id="37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" grpId="0"/>
      <p:bldP spid="4" grpId="0"/>
      <p:bldP spid="5" grpId="0"/>
      <p:bldP spid="6" grpId="0"/>
      <p:bldP spid="10" grpId="0" build="allAtOnce"/>
      <p:bldP spid="14" grpId="0" build="allAtOnce"/>
      <p:bldP spid="1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14004391"/>
              </p:ext>
            </p:extLst>
          </p:nvPr>
        </p:nvGraphicFramePr>
        <p:xfrm>
          <a:off x="175653" y="0"/>
          <a:ext cx="8639735" cy="4243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63" y="3856050"/>
            <a:ext cx="1246375" cy="9347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69" y="3856050"/>
            <a:ext cx="1557969" cy="9347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505" y="3795223"/>
            <a:ext cx="1327478" cy="9956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658" y="3807514"/>
            <a:ext cx="1218533" cy="9196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963" y="5098956"/>
            <a:ext cx="1270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তেলাকচু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4697" y="5098956"/>
            <a:ext cx="1940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পেঁয়াজ পাতা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4104" y="5098956"/>
            <a:ext cx="841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কলস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1914" y="5120314"/>
            <a:ext cx="1441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পাথরকুচি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57951" y="2743200"/>
            <a:ext cx="615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6583" y="2343151"/>
            <a:ext cx="1380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কন্টকপত্র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63224" y="2281580"/>
            <a:ext cx="1066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শল্কপত্র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336" y="3739723"/>
            <a:ext cx="1318290" cy="9874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4" r="7378"/>
          <a:stretch/>
        </p:blipFill>
        <p:spPr>
          <a:xfrm>
            <a:off x="7642797" y="3533531"/>
            <a:ext cx="1478756" cy="12573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68951" y="5098955"/>
            <a:ext cx="1270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লেবু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77298" y="5120314"/>
            <a:ext cx="1270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পিয়াঁজ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300" y="128588"/>
            <a:ext cx="8915400" cy="6600825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9" name="Rectangle 18"/>
          <p:cNvSpPr/>
          <p:nvPr/>
        </p:nvSpPr>
        <p:spPr>
          <a:xfrm>
            <a:off x="914399" y="257176"/>
            <a:ext cx="6200775" cy="84296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রুপান্তরিত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89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33400" y="1219200"/>
            <a:ext cx="8196263" cy="3375773"/>
            <a:chOff x="125506" y="1824037"/>
            <a:chExt cx="7858125" cy="4290173"/>
          </a:xfrm>
        </p:grpSpPr>
        <p:grpSp>
          <p:nvGrpSpPr>
            <p:cNvPr id="2" name="Group 1"/>
            <p:cNvGrpSpPr/>
            <p:nvPr/>
          </p:nvGrpSpPr>
          <p:grpSpPr>
            <a:xfrm>
              <a:off x="1371600" y="1824037"/>
              <a:ext cx="4641414" cy="1985963"/>
              <a:chOff x="533400" y="2895600"/>
              <a:chExt cx="7858125" cy="3362326"/>
            </a:xfrm>
          </p:grpSpPr>
          <p:pic>
            <p:nvPicPr>
              <p:cNvPr id="4" name="Picture 2" descr="http://moziru.com/images/culture-clipart-diverse-classroom-9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243"/>
              <a:stretch/>
            </p:blipFill>
            <p:spPr bwMode="auto">
              <a:xfrm>
                <a:off x="5791200" y="2895600"/>
                <a:ext cx="1524000" cy="17454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 descr="http://moziru.com/images/culture-clipart-diverse-classroom-9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3200400"/>
                <a:ext cx="7858125" cy="30575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125506" y="2751884"/>
              <a:ext cx="7858125" cy="3362326"/>
              <a:chOff x="533400" y="2895600"/>
              <a:chExt cx="7858125" cy="3362326"/>
            </a:xfrm>
          </p:grpSpPr>
          <p:pic>
            <p:nvPicPr>
              <p:cNvPr id="7" name="Picture 2" descr="http://moziru.com/images/culture-clipart-diverse-classroom-9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243"/>
              <a:stretch/>
            </p:blipFill>
            <p:spPr bwMode="auto">
              <a:xfrm>
                <a:off x="5791200" y="2895600"/>
                <a:ext cx="1524000" cy="17454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2" descr="http://moziru.com/images/culture-clipart-diverse-classroom-9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3200400"/>
                <a:ext cx="7858125" cy="30575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0" name="TextBox 9"/>
          <p:cNvSpPr txBox="1"/>
          <p:nvPr/>
        </p:nvSpPr>
        <p:spPr>
          <a:xfrm>
            <a:off x="2370821" y="300543"/>
            <a:ext cx="4191000" cy="58477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bn-BD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5257800"/>
            <a:ext cx="7192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" y="128588"/>
            <a:ext cx="8915400" cy="6600825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3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5875" y="4082773"/>
            <a:ext cx="69117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পাতা,পাতার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শীর্ষভাগ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প্যাঁচানো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স্প্রিং-এর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28625" indent="-428625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আকর্ষী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28625" indent="-428625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28625" indent="-428625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তেলাকচু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জংলী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মটর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28625" indent="-428625">
              <a:buFont typeface="Wingdings" panose="05000000000000000000" pitchFamily="2" charset="2"/>
              <a:buChar char="v"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10194" y="3585716"/>
            <a:ext cx="109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আকর্ষী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6672" y="3611202"/>
            <a:ext cx="595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660066"/>
                </a:solidFill>
              </a:rPr>
              <a:t>?</a:t>
            </a:r>
            <a:endParaRPr lang="en-US" sz="3200" dirty="0">
              <a:solidFill>
                <a:srgbClr val="6600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" y="128588"/>
            <a:ext cx="8915400" cy="6600825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787" y="1371599"/>
            <a:ext cx="2857500" cy="2143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/>
          <p:cNvSpPr/>
          <p:nvPr/>
        </p:nvSpPr>
        <p:spPr>
          <a:xfrm>
            <a:off x="785813" y="371475"/>
            <a:ext cx="7729536" cy="62864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13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allAtOnce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517</TotalTime>
  <Words>417</Words>
  <Application>Microsoft Office PowerPoint</Application>
  <PresentationFormat>On-screen Show (4:3)</PresentationFormat>
  <Paragraphs>148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AngsanaUPC</vt:lpstr>
      <vt:lpstr>Arial</vt:lpstr>
      <vt:lpstr>Calibri</vt:lpstr>
      <vt:lpstr>Century Gothic</vt:lpstr>
      <vt:lpstr>NikoshBAN</vt:lpstr>
      <vt:lpstr>Times New Roman</vt:lpstr>
      <vt:lpstr>Vrinda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পাঠে সবাইকে স্বাগতম</dc:title>
  <dc:creator>km computer</dc:creator>
  <cp:lastModifiedBy>Microsoft</cp:lastModifiedBy>
  <cp:revision>78</cp:revision>
  <dcterms:created xsi:type="dcterms:W3CDTF">2018-05-08T02:21:36Z</dcterms:created>
  <dcterms:modified xsi:type="dcterms:W3CDTF">2020-05-31T03:29:23Z</dcterms:modified>
</cp:coreProperties>
</file>