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89F95-E5DE-4413-B775-CC7DF080C68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9A5E4-56D9-4176-A67B-63294EC63D0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কবীর চৌধুরী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FA94F-AEEA-4A18-B56E-991EC0034F50}" type="parTrans" cxnId="{6EAFF212-1323-45D3-A760-FBB0BB84D547}">
      <dgm:prSet/>
      <dgm:spPr/>
      <dgm:t>
        <a:bodyPr/>
        <a:lstStyle/>
        <a:p>
          <a:endParaRPr lang="en-US"/>
        </a:p>
      </dgm:t>
    </dgm:pt>
    <dgm:pt modelId="{07BC4BCF-2AFF-47B8-B7E8-8840CC7B06D4}" type="sibTrans" cxnId="{6EAFF212-1323-45D3-A760-FBB0BB84D547}">
      <dgm:prSet/>
      <dgm:spPr/>
      <dgm:t>
        <a:bodyPr/>
        <a:lstStyle/>
        <a:p>
          <a:endParaRPr lang="en-US"/>
        </a:p>
      </dgm:t>
    </dgm:pt>
    <dgm:pt modelId="{B4B807AA-C221-4C42-9F1A-B49B13AB784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প্রাবন্ধিক ও অনুবাদক হিসাবে খ্যাতি অর্জন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F51716-4035-41A0-A5A4-A2ACB361D73D}" type="parTrans" cxnId="{C335DD6D-1ACA-4A37-A140-F5DF6C5D7825}">
      <dgm:prSet/>
      <dgm:spPr/>
      <dgm:t>
        <a:bodyPr/>
        <a:lstStyle/>
        <a:p>
          <a:endParaRPr lang="en-US"/>
        </a:p>
      </dgm:t>
    </dgm:pt>
    <dgm:pt modelId="{F13F7810-00E0-40A5-965B-4C0928751A7F}" type="sibTrans" cxnId="{C335DD6D-1ACA-4A37-A140-F5DF6C5D7825}">
      <dgm:prSet/>
      <dgm:spPr/>
      <dgm:t>
        <a:bodyPr/>
        <a:lstStyle/>
        <a:p>
          <a:endParaRPr lang="en-US"/>
        </a:p>
      </dgm:t>
    </dgm:pt>
    <dgm:pt modelId="{5FD06B57-B191-44DF-9AD6-E98EE89A6A9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জন্ম ১৯২৩,</a:t>
          </a:r>
        </a:p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৯ ফেব্রুয়ারী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8BE74-CED9-4799-8B74-21E35D50F3EC}" type="parTrans" cxnId="{9E9A2508-279A-4514-B664-BDFF0E7C60B0}">
      <dgm:prSet/>
      <dgm:spPr/>
      <dgm:t>
        <a:bodyPr/>
        <a:lstStyle/>
        <a:p>
          <a:endParaRPr lang="en-US"/>
        </a:p>
      </dgm:t>
    </dgm:pt>
    <dgm:pt modelId="{607EBDAB-455B-4627-9E51-9516FDC67CDE}" type="sibTrans" cxnId="{9E9A2508-279A-4514-B664-BDFF0E7C60B0}">
      <dgm:prSet/>
      <dgm:spPr/>
      <dgm:t>
        <a:bodyPr/>
        <a:lstStyle/>
        <a:p>
          <a:endParaRPr lang="en-US"/>
        </a:p>
      </dgm:t>
    </dgm:pt>
    <dgm:pt modelId="{D709D394-AFC6-4D3F-BBCD-C6E0FF46B8D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স্নাতক ১৯৪৪,ঢাকা বিশ্ববিদ্যালয়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BC820D-AC15-49D1-9FFF-91FE8D522DC9}" type="parTrans" cxnId="{3F3E9A0A-2EDD-4CA8-A86B-D3940E4D76DE}">
      <dgm:prSet/>
      <dgm:spPr/>
      <dgm:t>
        <a:bodyPr/>
        <a:lstStyle/>
        <a:p>
          <a:endParaRPr lang="en-US"/>
        </a:p>
      </dgm:t>
    </dgm:pt>
    <dgm:pt modelId="{6994B488-BA17-45BB-92F1-62AD3549327D}" type="sibTrans" cxnId="{3F3E9A0A-2EDD-4CA8-A86B-D3940E4D76DE}">
      <dgm:prSet/>
      <dgm:spPr/>
      <dgm:t>
        <a:bodyPr/>
        <a:lstStyle/>
        <a:p>
          <a:endParaRPr lang="en-US"/>
        </a:p>
      </dgm:t>
    </dgm:pt>
    <dgm:pt modelId="{42CB3D35-8C43-47D0-B535-32225911274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ক্যালিফোর্নিয়া ও মিনেসোটা বিশ্ববিদ্যালয় অধ্যয়ন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725D26-7F03-48B4-9146-46252A3E2FD7}" type="parTrans" cxnId="{65FB9DD5-F6A5-4908-8EB9-1A14014C6062}">
      <dgm:prSet/>
      <dgm:spPr/>
      <dgm:t>
        <a:bodyPr/>
        <a:lstStyle/>
        <a:p>
          <a:endParaRPr lang="en-US"/>
        </a:p>
      </dgm:t>
    </dgm:pt>
    <dgm:pt modelId="{4C9EA332-8E12-427C-8CFC-C0A766F1A979}" type="sibTrans" cxnId="{65FB9DD5-F6A5-4908-8EB9-1A14014C6062}">
      <dgm:prSet/>
      <dgm:spPr/>
      <dgm:t>
        <a:bodyPr/>
        <a:lstStyle/>
        <a:p>
          <a:endParaRPr lang="en-US"/>
        </a:p>
      </dgm:t>
    </dgm:pt>
    <dgm:pt modelId="{D2D69361-6207-493A-944D-29E7F7C4C12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</a:p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2C4C0-C2B5-48B0-9C57-53D9F0FBE772}" type="parTrans" cxnId="{083F71B3-6ECF-4121-A4E7-E76ABEFD1AF0}">
      <dgm:prSet/>
      <dgm:spPr/>
      <dgm:t>
        <a:bodyPr/>
        <a:lstStyle/>
        <a:p>
          <a:endParaRPr lang="en-US"/>
        </a:p>
      </dgm:t>
    </dgm:pt>
    <dgm:pt modelId="{DC1EF510-CDCF-4E1C-9317-362C7387658E}" type="sibTrans" cxnId="{083F71B3-6ECF-4121-A4E7-E76ABEFD1AF0}">
      <dgm:prSet/>
      <dgm:spPr/>
      <dgm:t>
        <a:bodyPr/>
        <a:lstStyle/>
        <a:p>
          <a:endParaRPr lang="en-US"/>
        </a:p>
      </dgm:t>
    </dgm:pt>
    <dgm:pt modelId="{39A62C03-6809-4E01-A41E-293FA51916D5}">
      <dgm:prSet phldrT="[Text]"/>
      <dgm:spPr/>
      <dgm:t>
        <a:bodyPr/>
        <a:lstStyle/>
        <a:p>
          <a:b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ও একুশে পদক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4FD47-2694-4F21-8AAA-85C91A2CD245}" type="parTrans" cxnId="{F4964F8E-097D-4212-992F-AC66590387FB}">
      <dgm:prSet/>
      <dgm:spPr/>
      <dgm:t>
        <a:bodyPr/>
        <a:lstStyle/>
        <a:p>
          <a:endParaRPr lang="en-US"/>
        </a:p>
      </dgm:t>
    </dgm:pt>
    <dgm:pt modelId="{06DFD54B-C06A-4976-AC3B-EBB7D0A94FE8}" type="sibTrans" cxnId="{F4964F8E-097D-4212-992F-AC66590387FB}">
      <dgm:prSet/>
      <dgm:spPr/>
      <dgm:t>
        <a:bodyPr/>
        <a:lstStyle/>
        <a:p>
          <a:endParaRPr lang="en-US"/>
        </a:p>
      </dgm:t>
    </dgm:pt>
    <dgm:pt modelId="{4F67F79C-1D1B-4FE7-BF80-EC014A6AE49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পরলোকগমন ২০১১,</a:t>
          </a:r>
        </a:p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১৩ ই  ডিসেম্বর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5DB9C5-B990-41BC-BC4A-5A6AD1240EED}" type="parTrans" cxnId="{2D672F3C-FEBA-4DE0-8F9E-91C4EBC583B5}">
      <dgm:prSet/>
      <dgm:spPr/>
      <dgm:t>
        <a:bodyPr/>
        <a:lstStyle/>
        <a:p>
          <a:endParaRPr lang="en-US"/>
        </a:p>
      </dgm:t>
    </dgm:pt>
    <dgm:pt modelId="{C525D763-5929-4020-9045-C74D90DBAD57}" type="sibTrans" cxnId="{2D672F3C-FEBA-4DE0-8F9E-91C4EBC583B5}">
      <dgm:prSet/>
      <dgm:spPr/>
      <dgm:t>
        <a:bodyPr/>
        <a:lstStyle/>
        <a:p>
          <a:endParaRPr lang="en-US"/>
        </a:p>
      </dgm:t>
    </dgm:pt>
    <dgm:pt modelId="{A083D764-6AD0-4EA2-A010-843F9707AC83}" type="pres">
      <dgm:prSet presAssocID="{A4B89F95-E5DE-4413-B775-CC7DF080C6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247551-388F-416A-8A8E-DB7C458DBEB4}" type="pres">
      <dgm:prSet presAssocID="{AEA9A5E4-56D9-4176-A67B-63294EC63D03}" presName="centerShape" presStyleLbl="node0" presStyleIdx="0" presStyleCnt="1" custLinFactNeighborX="482" custLinFactNeighborY="3756"/>
      <dgm:spPr/>
    </dgm:pt>
    <dgm:pt modelId="{0D00FAEC-F96B-438C-8828-855E87302155}" type="pres">
      <dgm:prSet presAssocID="{D7F51716-4035-41A0-A5A4-A2ACB361D73D}" presName="Name9" presStyleLbl="parChTrans1D2" presStyleIdx="0" presStyleCnt="7"/>
      <dgm:spPr/>
    </dgm:pt>
    <dgm:pt modelId="{C13E8676-9D4C-4011-BA05-68B752EA31C6}" type="pres">
      <dgm:prSet presAssocID="{D7F51716-4035-41A0-A5A4-A2ACB361D73D}" presName="connTx" presStyleLbl="parChTrans1D2" presStyleIdx="0" presStyleCnt="7"/>
      <dgm:spPr/>
    </dgm:pt>
    <dgm:pt modelId="{5307F9E0-64E6-4891-8973-6B21699B1964}" type="pres">
      <dgm:prSet presAssocID="{B4B807AA-C221-4C42-9F1A-B49B13AB7843}" presName="node" presStyleLbl="node1" presStyleIdx="0" presStyleCnt="7">
        <dgm:presLayoutVars>
          <dgm:bulletEnabled val="1"/>
        </dgm:presLayoutVars>
      </dgm:prSet>
      <dgm:spPr/>
    </dgm:pt>
    <dgm:pt modelId="{C79D2A8A-A7A3-41A2-AAA7-1701BABD3816}" type="pres">
      <dgm:prSet presAssocID="{09C4FD47-2694-4F21-8AAA-85C91A2CD245}" presName="Name9" presStyleLbl="parChTrans1D2" presStyleIdx="1" presStyleCnt="7"/>
      <dgm:spPr/>
    </dgm:pt>
    <dgm:pt modelId="{09BD4216-0190-4DD4-AB3C-9AD4745D6A92}" type="pres">
      <dgm:prSet presAssocID="{09C4FD47-2694-4F21-8AAA-85C91A2CD245}" presName="connTx" presStyleLbl="parChTrans1D2" presStyleIdx="1" presStyleCnt="7"/>
      <dgm:spPr/>
    </dgm:pt>
    <dgm:pt modelId="{FBAD120F-BCC2-4C61-BEAB-7E9ED113A445}" type="pres">
      <dgm:prSet presAssocID="{39A62C03-6809-4E01-A41E-293FA51916D5}" presName="node" presStyleLbl="node1" presStyleIdx="1" presStyleCnt="7">
        <dgm:presLayoutVars>
          <dgm:bulletEnabled val="1"/>
        </dgm:presLayoutVars>
      </dgm:prSet>
      <dgm:spPr/>
    </dgm:pt>
    <dgm:pt modelId="{F6C122A8-3D9F-4E00-A414-0EF0B33CB3B6}" type="pres">
      <dgm:prSet presAssocID="{C55DB9C5-B990-41BC-BC4A-5A6AD1240EED}" presName="Name9" presStyleLbl="parChTrans1D2" presStyleIdx="2" presStyleCnt="7"/>
      <dgm:spPr/>
    </dgm:pt>
    <dgm:pt modelId="{FDD367D7-E78D-4E8E-8701-8B1B3A52C9DD}" type="pres">
      <dgm:prSet presAssocID="{C55DB9C5-B990-41BC-BC4A-5A6AD1240EED}" presName="connTx" presStyleLbl="parChTrans1D2" presStyleIdx="2" presStyleCnt="7"/>
      <dgm:spPr/>
    </dgm:pt>
    <dgm:pt modelId="{A338F01C-1107-4868-A473-9417F9EE32C8}" type="pres">
      <dgm:prSet presAssocID="{4F67F79C-1D1B-4FE7-BF80-EC014A6AE491}" presName="node" presStyleLbl="node1" presStyleIdx="2" presStyleCnt="7">
        <dgm:presLayoutVars>
          <dgm:bulletEnabled val="1"/>
        </dgm:presLayoutVars>
      </dgm:prSet>
      <dgm:spPr/>
    </dgm:pt>
    <dgm:pt modelId="{FA7EDB80-A8DD-4056-BD8E-9E81B57CEB31}" type="pres">
      <dgm:prSet presAssocID="{22E8BE74-CED9-4799-8B74-21E35D50F3EC}" presName="Name9" presStyleLbl="parChTrans1D2" presStyleIdx="3" presStyleCnt="7"/>
      <dgm:spPr/>
    </dgm:pt>
    <dgm:pt modelId="{8D77DA09-8AA0-460B-A115-A46E110314C8}" type="pres">
      <dgm:prSet presAssocID="{22E8BE74-CED9-4799-8B74-21E35D50F3EC}" presName="connTx" presStyleLbl="parChTrans1D2" presStyleIdx="3" presStyleCnt="7"/>
      <dgm:spPr/>
    </dgm:pt>
    <dgm:pt modelId="{1DA3A70C-C6F3-40E7-876A-282D2109E629}" type="pres">
      <dgm:prSet presAssocID="{5FD06B57-B191-44DF-9AD6-E98EE89A6A92}" presName="node" presStyleLbl="node1" presStyleIdx="3" presStyleCnt="7">
        <dgm:presLayoutVars>
          <dgm:bulletEnabled val="1"/>
        </dgm:presLayoutVars>
      </dgm:prSet>
      <dgm:spPr/>
    </dgm:pt>
    <dgm:pt modelId="{97B7891F-8B98-4039-980F-9DDA4C4856BF}" type="pres">
      <dgm:prSet presAssocID="{4ABC820D-AC15-49D1-9FFF-91FE8D522DC9}" presName="Name9" presStyleLbl="parChTrans1D2" presStyleIdx="4" presStyleCnt="7"/>
      <dgm:spPr/>
    </dgm:pt>
    <dgm:pt modelId="{A300C254-F9AE-4528-A648-DF536CB6D78F}" type="pres">
      <dgm:prSet presAssocID="{4ABC820D-AC15-49D1-9FFF-91FE8D522DC9}" presName="connTx" presStyleLbl="parChTrans1D2" presStyleIdx="4" presStyleCnt="7"/>
      <dgm:spPr/>
    </dgm:pt>
    <dgm:pt modelId="{60F2E528-3A98-4DFC-A167-B140E056CF19}" type="pres">
      <dgm:prSet presAssocID="{D709D394-AFC6-4D3F-BBCD-C6E0FF46B8D3}" presName="node" presStyleLbl="node1" presStyleIdx="4" presStyleCnt="7">
        <dgm:presLayoutVars>
          <dgm:bulletEnabled val="1"/>
        </dgm:presLayoutVars>
      </dgm:prSet>
      <dgm:spPr/>
    </dgm:pt>
    <dgm:pt modelId="{A422CE23-5EA9-48E6-9D63-3281EEFF34F1}" type="pres">
      <dgm:prSet presAssocID="{E7725D26-7F03-48B4-9146-46252A3E2FD7}" presName="Name9" presStyleLbl="parChTrans1D2" presStyleIdx="5" presStyleCnt="7"/>
      <dgm:spPr/>
    </dgm:pt>
    <dgm:pt modelId="{518E51A2-288A-411C-B922-E887AC9C368C}" type="pres">
      <dgm:prSet presAssocID="{E7725D26-7F03-48B4-9146-46252A3E2FD7}" presName="connTx" presStyleLbl="parChTrans1D2" presStyleIdx="5" presStyleCnt="7"/>
      <dgm:spPr/>
    </dgm:pt>
    <dgm:pt modelId="{2BEF628A-8894-4892-A003-7877D0C34995}" type="pres">
      <dgm:prSet presAssocID="{42CB3D35-8C43-47D0-B535-322259112745}" presName="node" presStyleLbl="node1" presStyleIdx="5" presStyleCnt="7">
        <dgm:presLayoutVars>
          <dgm:bulletEnabled val="1"/>
        </dgm:presLayoutVars>
      </dgm:prSet>
      <dgm:spPr/>
    </dgm:pt>
    <dgm:pt modelId="{14647CC0-A425-447C-B8C0-9AA233F8A7CA}" type="pres">
      <dgm:prSet presAssocID="{9FF2C4C0-C2B5-48B0-9C57-53D9F0FBE772}" presName="Name9" presStyleLbl="parChTrans1D2" presStyleIdx="6" presStyleCnt="7"/>
      <dgm:spPr/>
    </dgm:pt>
    <dgm:pt modelId="{60884F02-75FB-40BE-9343-A77F3CC0C1BE}" type="pres">
      <dgm:prSet presAssocID="{9FF2C4C0-C2B5-48B0-9C57-53D9F0FBE772}" presName="connTx" presStyleLbl="parChTrans1D2" presStyleIdx="6" presStyleCnt="7"/>
      <dgm:spPr/>
    </dgm:pt>
    <dgm:pt modelId="{0176E483-C13D-49CE-913B-6C8173EEFB6C}" type="pres">
      <dgm:prSet presAssocID="{D2D69361-6207-493A-944D-29E7F7C4C123}" presName="node" presStyleLbl="node1" presStyleIdx="6" presStyleCnt="7">
        <dgm:presLayoutVars>
          <dgm:bulletEnabled val="1"/>
        </dgm:presLayoutVars>
      </dgm:prSet>
      <dgm:spPr/>
    </dgm:pt>
  </dgm:ptLst>
  <dgm:cxnLst>
    <dgm:cxn modelId="{9E9A2508-279A-4514-B664-BDFF0E7C60B0}" srcId="{AEA9A5E4-56D9-4176-A67B-63294EC63D03}" destId="{5FD06B57-B191-44DF-9AD6-E98EE89A6A92}" srcOrd="3" destOrd="0" parTransId="{22E8BE74-CED9-4799-8B74-21E35D50F3EC}" sibTransId="{607EBDAB-455B-4627-9E51-9516FDC67CDE}"/>
    <dgm:cxn modelId="{8C083608-0FDD-4F99-B393-7F464BC36DE3}" type="presOf" srcId="{A4B89F95-E5DE-4413-B775-CC7DF080C686}" destId="{A083D764-6AD0-4EA2-A010-843F9707AC83}" srcOrd="0" destOrd="0" presId="urn:microsoft.com/office/officeart/2005/8/layout/radial1"/>
    <dgm:cxn modelId="{3F3E9A0A-2EDD-4CA8-A86B-D3940E4D76DE}" srcId="{AEA9A5E4-56D9-4176-A67B-63294EC63D03}" destId="{D709D394-AFC6-4D3F-BBCD-C6E0FF46B8D3}" srcOrd="4" destOrd="0" parTransId="{4ABC820D-AC15-49D1-9FFF-91FE8D522DC9}" sibTransId="{6994B488-BA17-45BB-92F1-62AD3549327D}"/>
    <dgm:cxn modelId="{6EAFF212-1323-45D3-A760-FBB0BB84D547}" srcId="{A4B89F95-E5DE-4413-B775-CC7DF080C686}" destId="{AEA9A5E4-56D9-4176-A67B-63294EC63D03}" srcOrd="0" destOrd="0" parTransId="{F88FA94F-AEEA-4A18-B56E-991EC0034F50}" sibTransId="{07BC4BCF-2AFF-47B8-B7E8-8840CC7B06D4}"/>
    <dgm:cxn modelId="{3EE9AE21-AD2D-471D-A678-079C7847F988}" type="presOf" srcId="{4ABC820D-AC15-49D1-9FFF-91FE8D522DC9}" destId="{97B7891F-8B98-4039-980F-9DDA4C4856BF}" srcOrd="0" destOrd="0" presId="urn:microsoft.com/office/officeart/2005/8/layout/radial1"/>
    <dgm:cxn modelId="{F5729F2E-8ABA-4175-9ABB-ED6E1849FB73}" type="presOf" srcId="{9FF2C4C0-C2B5-48B0-9C57-53D9F0FBE772}" destId="{14647CC0-A425-447C-B8C0-9AA233F8A7CA}" srcOrd="0" destOrd="0" presId="urn:microsoft.com/office/officeart/2005/8/layout/radial1"/>
    <dgm:cxn modelId="{122D293B-9209-464D-89EC-DFA0D35D25E9}" type="presOf" srcId="{D709D394-AFC6-4D3F-BBCD-C6E0FF46B8D3}" destId="{60F2E528-3A98-4DFC-A167-B140E056CF19}" srcOrd="0" destOrd="0" presId="urn:microsoft.com/office/officeart/2005/8/layout/radial1"/>
    <dgm:cxn modelId="{2D672F3C-FEBA-4DE0-8F9E-91C4EBC583B5}" srcId="{AEA9A5E4-56D9-4176-A67B-63294EC63D03}" destId="{4F67F79C-1D1B-4FE7-BF80-EC014A6AE491}" srcOrd="2" destOrd="0" parTransId="{C55DB9C5-B990-41BC-BC4A-5A6AD1240EED}" sibTransId="{C525D763-5929-4020-9045-C74D90DBAD57}"/>
    <dgm:cxn modelId="{E9EFF33E-204C-4F05-B814-0BEFAFBFE040}" type="presOf" srcId="{C55DB9C5-B990-41BC-BC4A-5A6AD1240EED}" destId="{F6C122A8-3D9F-4E00-A414-0EF0B33CB3B6}" srcOrd="0" destOrd="0" presId="urn:microsoft.com/office/officeart/2005/8/layout/radial1"/>
    <dgm:cxn modelId="{33F2D45E-0825-4F0C-9BE0-1D4B604A003B}" type="presOf" srcId="{D7F51716-4035-41A0-A5A4-A2ACB361D73D}" destId="{0D00FAEC-F96B-438C-8828-855E87302155}" srcOrd="0" destOrd="0" presId="urn:microsoft.com/office/officeart/2005/8/layout/radial1"/>
    <dgm:cxn modelId="{D6CE3965-2F43-408B-8D12-187FA88DA1F8}" type="presOf" srcId="{D2D69361-6207-493A-944D-29E7F7C4C123}" destId="{0176E483-C13D-49CE-913B-6C8173EEFB6C}" srcOrd="0" destOrd="0" presId="urn:microsoft.com/office/officeart/2005/8/layout/radial1"/>
    <dgm:cxn modelId="{A719A566-B708-4B3C-B29F-2948918CCAA8}" type="presOf" srcId="{AEA9A5E4-56D9-4176-A67B-63294EC63D03}" destId="{B7247551-388F-416A-8A8E-DB7C458DBEB4}" srcOrd="0" destOrd="0" presId="urn:microsoft.com/office/officeart/2005/8/layout/radial1"/>
    <dgm:cxn modelId="{3A046847-A650-4AC3-9C6E-0C200A221AD0}" type="presOf" srcId="{22E8BE74-CED9-4799-8B74-21E35D50F3EC}" destId="{8D77DA09-8AA0-460B-A115-A46E110314C8}" srcOrd="1" destOrd="0" presId="urn:microsoft.com/office/officeart/2005/8/layout/radial1"/>
    <dgm:cxn modelId="{C335DD6D-1ACA-4A37-A140-F5DF6C5D7825}" srcId="{AEA9A5E4-56D9-4176-A67B-63294EC63D03}" destId="{B4B807AA-C221-4C42-9F1A-B49B13AB7843}" srcOrd="0" destOrd="0" parTransId="{D7F51716-4035-41A0-A5A4-A2ACB361D73D}" sibTransId="{F13F7810-00E0-40A5-965B-4C0928751A7F}"/>
    <dgm:cxn modelId="{6AB3C14F-E319-457F-8EC5-AA3AD6CA22D8}" type="presOf" srcId="{4F67F79C-1D1B-4FE7-BF80-EC014A6AE491}" destId="{A338F01C-1107-4868-A473-9417F9EE32C8}" srcOrd="0" destOrd="0" presId="urn:microsoft.com/office/officeart/2005/8/layout/radial1"/>
    <dgm:cxn modelId="{6465A574-50EF-4399-9FE3-DB54F3A2ACA1}" type="presOf" srcId="{B4B807AA-C221-4C42-9F1A-B49B13AB7843}" destId="{5307F9E0-64E6-4891-8973-6B21699B1964}" srcOrd="0" destOrd="0" presId="urn:microsoft.com/office/officeart/2005/8/layout/radial1"/>
    <dgm:cxn modelId="{14B5477E-B010-4847-BAB2-8014BC060B0B}" type="presOf" srcId="{C55DB9C5-B990-41BC-BC4A-5A6AD1240EED}" destId="{FDD367D7-E78D-4E8E-8701-8B1B3A52C9DD}" srcOrd="1" destOrd="0" presId="urn:microsoft.com/office/officeart/2005/8/layout/radial1"/>
    <dgm:cxn modelId="{F4964F8E-097D-4212-992F-AC66590387FB}" srcId="{AEA9A5E4-56D9-4176-A67B-63294EC63D03}" destId="{39A62C03-6809-4E01-A41E-293FA51916D5}" srcOrd="1" destOrd="0" parTransId="{09C4FD47-2694-4F21-8AAA-85C91A2CD245}" sibTransId="{06DFD54B-C06A-4976-AC3B-EBB7D0A94FE8}"/>
    <dgm:cxn modelId="{7A86EB8F-BBAC-47C0-98DC-3E3B5CF7A1EE}" type="presOf" srcId="{E7725D26-7F03-48B4-9146-46252A3E2FD7}" destId="{518E51A2-288A-411C-B922-E887AC9C368C}" srcOrd="1" destOrd="0" presId="urn:microsoft.com/office/officeart/2005/8/layout/radial1"/>
    <dgm:cxn modelId="{CD1CD692-B32D-4190-8D7E-3DA25EB9EBDB}" type="presOf" srcId="{42CB3D35-8C43-47D0-B535-322259112745}" destId="{2BEF628A-8894-4892-A003-7877D0C34995}" srcOrd="0" destOrd="0" presId="urn:microsoft.com/office/officeart/2005/8/layout/radial1"/>
    <dgm:cxn modelId="{27C798A0-3452-4CD9-9F78-9A668DFF43D2}" type="presOf" srcId="{E7725D26-7F03-48B4-9146-46252A3E2FD7}" destId="{A422CE23-5EA9-48E6-9D63-3281EEFF34F1}" srcOrd="0" destOrd="0" presId="urn:microsoft.com/office/officeart/2005/8/layout/radial1"/>
    <dgm:cxn modelId="{45A554A5-932F-4CB1-BD22-C6C8A9A783C5}" type="presOf" srcId="{4ABC820D-AC15-49D1-9FFF-91FE8D522DC9}" destId="{A300C254-F9AE-4528-A648-DF536CB6D78F}" srcOrd="1" destOrd="0" presId="urn:microsoft.com/office/officeart/2005/8/layout/radial1"/>
    <dgm:cxn modelId="{4039DEA5-F355-4E8D-8C13-73999F1A4E2C}" type="presOf" srcId="{09C4FD47-2694-4F21-8AAA-85C91A2CD245}" destId="{C79D2A8A-A7A3-41A2-AAA7-1701BABD3816}" srcOrd="0" destOrd="0" presId="urn:microsoft.com/office/officeart/2005/8/layout/radial1"/>
    <dgm:cxn modelId="{083F71B3-6ECF-4121-A4E7-E76ABEFD1AF0}" srcId="{AEA9A5E4-56D9-4176-A67B-63294EC63D03}" destId="{D2D69361-6207-493A-944D-29E7F7C4C123}" srcOrd="6" destOrd="0" parTransId="{9FF2C4C0-C2B5-48B0-9C57-53D9F0FBE772}" sibTransId="{DC1EF510-CDCF-4E1C-9317-362C7387658E}"/>
    <dgm:cxn modelId="{2D5A1DC2-2AC4-4054-98B8-BCF92CEBD891}" type="presOf" srcId="{39A62C03-6809-4E01-A41E-293FA51916D5}" destId="{FBAD120F-BCC2-4C61-BEAB-7E9ED113A445}" srcOrd="0" destOrd="0" presId="urn:microsoft.com/office/officeart/2005/8/layout/radial1"/>
    <dgm:cxn modelId="{65FB9DD5-F6A5-4908-8EB9-1A14014C6062}" srcId="{AEA9A5E4-56D9-4176-A67B-63294EC63D03}" destId="{42CB3D35-8C43-47D0-B535-322259112745}" srcOrd="5" destOrd="0" parTransId="{E7725D26-7F03-48B4-9146-46252A3E2FD7}" sibTransId="{4C9EA332-8E12-427C-8CFC-C0A766F1A979}"/>
    <dgm:cxn modelId="{A8FE00D6-AA6F-4F6C-8518-21709C1C612B}" type="presOf" srcId="{D7F51716-4035-41A0-A5A4-A2ACB361D73D}" destId="{C13E8676-9D4C-4011-BA05-68B752EA31C6}" srcOrd="1" destOrd="0" presId="urn:microsoft.com/office/officeart/2005/8/layout/radial1"/>
    <dgm:cxn modelId="{769226DE-4DFE-40D8-8A13-80208E0C77B1}" type="presOf" srcId="{09C4FD47-2694-4F21-8AAA-85C91A2CD245}" destId="{09BD4216-0190-4DD4-AB3C-9AD4745D6A92}" srcOrd="1" destOrd="0" presId="urn:microsoft.com/office/officeart/2005/8/layout/radial1"/>
    <dgm:cxn modelId="{6A895BE1-F9E9-473A-9C93-BA039569B831}" type="presOf" srcId="{5FD06B57-B191-44DF-9AD6-E98EE89A6A92}" destId="{1DA3A70C-C6F3-40E7-876A-282D2109E629}" srcOrd="0" destOrd="0" presId="urn:microsoft.com/office/officeart/2005/8/layout/radial1"/>
    <dgm:cxn modelId="{113B34E9-189C-4634-9DE4-A55A679C89EB}" type="presOf" srcId="{22E8BE74-CED9-4799-8B74-21E35D50F3EC}" destId="{FA7EDB80-A8DD-4056-BD8E-9E81B57CEB31}" srcOrd="0" destOrd="0" presId="urn:microsoft.com/office/officeart/2005/8/layout/radial1"/>
    <dgm:cxn modelId="{78CF7BF6-A0B3-4E0D-83D4-420032DA8F07}" type="presOf" srcId="{9FF2C4C0-C2B5-48B0-9C57-53D9F0FBE772}" destId="{60884F02-75FB-40BE-9343-A77F3CC0C1BE}" srcOrd="1" destOrd="0" presId="urn:microsoft.com/office/officeart/2005/8/layout/radial1"/>
    <dgm:cxn modelId="{5CBF2526-B9BA-4971-A4C2-730F95E3C8F9}" type="presParOf" srcId="{A083D764-6AD0-4EA2-A010-843F9707AC83}" destId="{B7247551-388F-416A-8A8E-DB7C458DBEB4}" srcOrd="0" destOrd="0" presId="urn:microsoft.com/office/officeart/2005/8/layout/radial1"/>
    <dgm:cxn modelId="{20DB0A71-E187-4CDE-A680-E75173913E90}" type="presParOf" srcId="{A083D764-6AD0-4EA2-A010-843F9707AC83}" destId="{0D00FAEC-F96B-438C-8828-855E87302155}" srcOrd="1" destOrd="0" presId="urn:microsoft.com/office/officeart/2005/8/layout/radial1"/>
    <dgm:cxn modelId="{A5AC893E-0B85-4BA0-BC21-752D8E21C50A}" type="presParOf" srcId="{0D00FAEC-F96B-438C-8828-855E87302155}" destId="{C13E8676-9D4C-4011-BA05-68B752EA31C6}" srcOrd="0" destOrd="0" presId="urn:microsoft.com/office/officeart/2005/8/layout/radial1"/>
    <dgm:cxn modelId="{F85ACA55-0506-401A-AD7D-D1D57FEBF420}" type="presParOf" srcId="{A083D764-6AD0-4EA2-A010-843F9707AC83}" destId="{5307F9E0-64E6-4891-8973-6B21699B1964}" srcOrd="2" destOrd="0" presId="urn:microsoft.com/office/officeart/2005/8/layout/radial1"/>
    <dgm:cxn modelId="{2C85444F-27A3-4AD1-9CC1-A02D741DD6AF}" type="presParOf" srcId="{A083D764-6AD0-4EA2-A010-843F9707AC83}" destId="{C79D2A8A-A7A3-41A2-AAA7-1701BABD3816}" srcOrd="3" destOrd="0" presId="urn:microsoft.com/office/officeart/2005/8/layout/radial1"/>
    <dgm:cxn modelId="{87B03769-49C7-495A-B773-8C310EA90E42}" type="presParOf" srcId="{C79D2A8A-A7A3-41A2-AAA7-1701BABD3816}" destId="{09BD4216-0190-4DD4-AB3C-9AD4745D6A92}" srcOrd="0" destOrd="0" presId="urn:microsoft.com/office/officeart/2005/8/layout/radial1"/>
    <dgm:cxn modelId="{47F77AE6-FAD2-4503-97A7-A54C8A86DBE4}" type="presParOf" srcId="{A083D764-6AD0-4EA2-A010-843F9707AC83}" destId="{FBAD120F-BCC2-4C61-BEAB-7E9ED113A445}" srcOrd="4" destOrd="0" presId="urn:microsoft.com/office/officeart/2005/8/layout/radial1"/>
    <dgm:cxn modelId="{42CFCBEA-6455-421A-B4F2-EC79B24B99CB}" type="presParOf" srcId="{A083D764-6AD0-4EA2-A010-843F9707AC83}" destId="{F6C122A8-3D9F-4E00-A414-0EF0B33CB3B6}" srcOrd="5" destOrd="0" presId="urn:microsoft.com/office/officeart/2005/8/layout/radial1"/>
    <dgm:cxn modelId="{B5132CE0-9272-453A-AF03-77C5ADD11B8F}" type="presParOf" srcId="{F6C122A8-3D9F-4E00-A414-0EF0B33CB3B6}" destId="{FDD367D7-E78D-4E8E-8701-8B1B3A52C9DD}" srcOrd="0" destOrd="0" presId="urn:microsoft.com/office/officeart/2005/8/layout/radial1"/>
    <dgm:cxn modelId="{26E79E09-6D7B-4EF5-925E-A2EDE411622D}" type="presParOf" srcId="{A083D764-6AD0-4EA2-A010-843F9707AC83}" destId="{A338F01C-1107-4868-A473-9417F9EE32C8}" srcOrd="6" destOrd="0" presId="urn:microsoft.com/office/officeart/2005/8/layout/radial1"/>
    <dgm:cxn modelId="{69A38E54-8A1C-45E7-B5FE-69A490ABAA2E}" type="presParOf" srcId="{A083D764-6AD0-4EA2-A010-843F9707AC83}" destId="{FA7EDB80-A8DD-4056-BD8E-9E81B57CEB31}" srcOrd="7" destOrd="0" presId="urn:microsoft.com/office/officeart/2005/8/layout/radial1"/>
    <dgm:cxn modelId="{647032A4-64CD-4EF1-B0F0-245D6E397B83}" type="presParOf" srcId="{FA7EDB80-A8DD-4056-BD8E-9E81B57CEB31}" destId="{8D77DA09-8AA0-460B-A115-A46E110314C8}" srcOrd="0" destOrd="0" presId="urn:microsoft.com/office/officeart/2005/8/layout/radial1"/>
    <dgm:cxn modelId="{11DCB3C1-B623-4BD1-8565-F7E5C7D8FD83}" type="presParOf" srcId="{A083D764-6AD0-4EA2-A010-843F9707AC83}" destId="{1DA3A70C-C6F3-40E7-876A-282D2109E629}" srcOrd="8" destOrd="0" presId="urn:microsoft.com/office/officeart/2005/8/layout/radial1"/>
    <dgm:cxn modelId="{0361CBF3-C630-41D3-B18A-41B7E250B575}" type="presParOf" srcId="{A083D764-6AD0-4EA2-A010-843F9707AC83}" destId="{97B7891F-8B98-4039-980F-9DDA4C4856BF}" srcOrd="9" destOrd="0" presId="urn:microsoft.com/office/officeart/2005/8/layout/radial1"/>
    <dgm:cxn modelId="{3D26F658-541A-4D1F-8719-441A01D2C138}" type="presParOf" srcId="{97B7891F-8B98-4039-980F-9DDA4C4856BF}" destId="{A300C254-F9AE-4528-A648-DF536CB6D78F}" srcOrd="0" destOrd="0" presId="urn:microsoft.com/office/officeart/2005/8/layout/radial1"/>
    <dgm:cxn modelId="{24A617DB-B1D6-4DAA-A195-0D7828D7D363}" type="presParOf" srcId="{A083D764-6AD0-4EA2-A010-843F9707AC83}" destId="{60F2E528-3A98-4DFC-A167-B140E056CF19}" srcOrd="10" destOrd="0" presId="urn:microsoft.com/office/officeart/2005/8/layout/radial1"/>
    <dgm:cxn modelId="{B85C4333-E421-4C41-9F58-A5D773664620}" type="presParOf" srcId="{A083D764-6AD0-4EA2-A010-843F9707AC83}" destId="{A422CE23-5EA9-48E6-9D63-3281EEFF34F1}" srcOrd="11" destOrd="0" presId="urn:microsoft.com/office/officeart/2005/8/layout/radial1"/>
    <dgm:cxn modelId="{10D74EC8-6F90-45A3-B51D-E569D30DB688}" type="presParOf" srcId="{A422CE23-5EA9-48E6-9D63-3281EEFF34F1}" destId="{518E51A2-288A-411C-B922-E887AC9C368C}" srcOrd="0" destOrd="0" presId="urn:microsoft.com/office/officeart/2005/8/layout/radial1"/>
    <dgm:cxn modelId="{98E3E3B1-C12E-4134-8CF5-9BCC78DBA124}" type="presParOf" srcId="{A083D764-6AD0-4EA2-A010-843F9707AC83}" destId="{2BEF628A-8894-4892-A003-7877D0C34995}" srcOrd="12" destOrd="0" presId="urn:microsoft.com/office/officeart/2005/8/layout/radial1"/>
    <dgm:cxn modelId="{DD55ED99-29E7-42C5-B542-42CFCBB19355}" type="presParOf" srcId="{A083D764-6AD0-4EA2-A010-843F9707AC83}" destId="{14647CC0-A425-447C-B8C0-9AA233F8A7CA}" srcOrd="13" destOrd="0" presId="urn:microsoft.com/office/officeart/2005/8/layout/radial1"/>
    <dgm:cxn modelId="{5AD38C76-FAC0-464F-A6ED-F1992C052225}" type="presParOf" srcId="{14647CC0-A425-447C-B8C0-9AA233F8A7CA}" destId="{60884F02-75FB-40BE-9343-A77F3CC0C1BE}" srcOrd="0" destOrd="0" presId="urn:microsoft.com/office/officeart/2005/8/layout/radial1"/>
    <dgm:cxn modelId="{E9A70A75-EEFC-4191-8294-40F7C23FED46}" type="presParOf" srcId="{A083D764-6AD0-4EA2-A010-843F9707AC83}" destId="{0176E483-C13D-49CE-913B-6C8173EEFB6C}" srcOrd="14" destOrd="0" presId="urn:microsoft.com/office/officeart/2005/8/layout/radial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7551-388F-416A-8A8E-DB7C458DBEB4}">
      <dsp:nvSpPr>
        <dsp:cNvPr id="0" name=""/>
        <dsp:cNvSpPr/>
      </dsp:nvSpPr>
      <dsp:spPr>
        <a:xfrm>
          <a:off x="1935934" y="1701968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কবীর চৌধুরী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0314" y="1856348"/>
        <a:ext cx="745410" cy="745410"/>
      </dsp:txXfrm>
    </dsp:sp>
    <dsp:sp modelId="{0D00FAEC-F96B-438C-8828-855E87302155}">
      <dsp:nvSpPr>
        <dsp:cNvPr id="0" name=""/>
        <dsp:cNvSpPr/>
      </dsp:nvSpPr>
      <dsp:spPr>
        <a:xfrm rot="16169176">
          <a:off x="2132547" y="1359770"/>
          <a:ext cx="645704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645704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439256" y="1363007"/>
        <a:ext cx="32285" cy="32285"/>
      </dsp:txXfrm>
    </dsp:sp>
    <dsp:sp modelId="{5307F9E0-64E6-4891-8973-6B21699B1964}">
      <dsp:nvSpPr>
        <dsp:cNvPr id="0" name=""/>
        <dsp:cNvSpPr/>
      </dsp:nvSpPr>
      <dsp:spPr>
        <a:xfrm>
          <a:off x="1920693" y="2162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প্রাবন্ধিক ও অনুবাদক হিসাবে খ্যাতি অর্জন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5073" y="156542"/>
        <a:ext cx="745410" cy="745410"/>
      </dsp:txXfrm>
    </dsp:sp>
    <dsp:sp modelId="{C79D2A8A-A7A3-41A2-AAA7-1701BABD3816}">
      <dsp:nvSpPr>
        <dsp:cNvPr id="0" name=""/>
        <dsp:cNvSpPr/>
      </dsp:nvSpPr>
      <dsp:spPr>
        <a:xfrm rot="19071841">
          <a:off x="2777358" y="1657409"/>
          <a:ext cx="592187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2187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8647" y="1661984"/>
        <a:ext cx="29609" cy="29609"/>
      </dsp:txXfrm>
    </dsp:sp>
    <dsp:sp modelId="{FBAD120F-BCC2-4C61-BEAB-7E9ED113A445}">
      <dsp:nvSpPr>
        <dsp:cNvPr id="0" name=""/>
        <dsp:cNvSpPr/>
      </dsp:nvSpPr>
      <dsp:spPr>
        <a:xfrm>
          <a:off x="3156799" y="597439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ও একুশে পদক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1179" y="751819"/>
        <a:ext cx="745410" cy="745410"/>
      </dsp:txXfrm>
    </dsp:sp>
    <dsp:sp modelId="{F6C122A8-3D9F-4E00-A414-0EF0B33CB3B6}">
      <dsp:nvSpPr>
        <dsp:cNvPr id="0" name=""/>
        <dsp:cNvSpPr/>
      </dsp:nvSpPr>
      <dsp:spPr>
        <a:xfrm rot="520925">
          <a:off x="2981259" y="2326197"/>
          <a:ext cx="489677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489677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3856" y="2333334"/>
        <a:ext cx="24483" cy="24483"/>
      </dsp:txXfrm>
    </dsp:sp>
    <dsp:sp modelId="{A338F01C-1107-4868-A473-9417F9EE32C8}">
      <dsp:nvSpPr>
        <dsp:cNvPr id="0" name=""/>
        <dsp:cNvSpPr/>
      </dsp:nvSpPr>
      <dsp:spPr>
        <a:xfrm>
          <a:off x="3462091" y="1935015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পরলোকগমন ২০১১,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১৩ ই  ডিসেম্বর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6471" y="2089395"/>
        <a:ext cx="745410" cy="745410"/>
      </dsp:txXfrm>
    </dsp:sp>
    <dsp:sp modelId="{FA7EDB80-A8DD-4056-BD8E-9E81B57CEB31}">
      <dsp:nvSpPr>
        <dsp:cNvPr id="0" name=""/>
        <dsp:cNvSpPr/>
      </dsp:nvSpPr>
      <dsp:spPr>
        <a:xfrm rot="3768609">
          <a:off x="2591524" y="2862523"/>
          <a:ext cx="413736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413736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8049" y="2871559"/>
        <a:ext cx="20686" cy="20686"/>
      </dsp:txXfrm>
    </dsp:sp>
    <dsp:sp modelId="{1DA3A70C-C6F3-40E7-876A-282D2109E629}">
      <dsp:nvSpPr>
        <dsp:cNvPr id="0" name=""/>
        <dsp:cNvSpPr/>
      </dsp:nvSpPr>
      <dsp:spPr>
        <a:xfrm>
          <a:off x="2606680" y="3007667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 ১৯২৩,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৯ ফেব্রুয়ারী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1060" y="3162047"/>
        <a:ext cx="745410" cy="745410"/>
      </dsp:txXfrm>
    </dsp:sp>
    <dsp:sp modelId="{97B7891F-8B98-4039-980F-9DDA4C4856BF}">
      <dsp:nvSpPr>
        <dsp:cNvPr id="0" name=""/>
        <dsp:cNvSpPr/>
      </dsp:nvSpPr>
      <dsp:spPr>
        <a:xfrm rot="7094287">
          <a:off x="1898449" y="2862523"/>
          <a:ext cx="427912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427912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01707" y="2871205"/>
        <a:ext cx="21395" cy="21395"/>
      </dsp:txXfrm>
    </dsp:sp>
    <dsp:sp modelId="{60F2E528-3A98-4DFC-A167-B140E056CF19}">
      <dsp:nvSpPr>
        <dsp:cNvPr id="0" name=""/>
        <dsp:cNvSpPr/>
      </dsp:nvSpPr>
      <dsp:spPr>
        <a:xfrm>
          <a:off x="1234706" y="3007667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স্নাতক ১৯৪৪,ঢাকা বিশ্ববিদ্যালয়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9086" y="3162047"/>
        <a:ext cx="745410" cy="745410"/>
      </dsp:txXfrm>
    </dsp:sp>
    <dsp:sp modelId="{A422CE23-5EA9-48E6-9D63-3281EEFF34F1}">
      <dsp:nvSpPr>
        <dsp:cNvPr id="0" name=""/>
        <dsp:cNvSpPr/>
      </dsp:nvSpPr>
      <dsp:spPr>
        <a:xfrm rot="10289125">
          <a:off x="1424791" y="2326197"/>
          <a:ext cx="519817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19817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71704" y="2332581"/>
        <a:ext cx="25990" cy="25990"/>
      </dsp:txXfrm>
    </dsp:sp>
    <dsp:sp modelId="{2BEF628A-8894-4892-A003-7877D0C34995}">
      <dsp:nvSpPr>
        <dsp:cNvPr id="0" name=""/>
        <dsp:cNvSpPr/>
      </dsp:nvSpPr>
      <dsp:spPr>
        <a:xfrm>
          <a:off x="379294" y="1935015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ক্যালিফোর্নিয়া ও মিনেসোটা বিশ্ববিদ্যালয় অধ্যয়ন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74" y="2089395"/>
        <a:ext cx="745410" cy="745410"/>
      </dsp:txXfrm>
    </dsp:sp>
    <dsp:sp modelId="{14647CC0-A425-447C-B8C0-9AA233F8A7CA}">
      <dsp:nvSpPr>
        <dsp:cNvPr id="0" name=""/>
        <dsp:cNvSpPr/>
      </dsp:nvSpPr>
      <dsp:spPr>
        <a:xfrm rot="13286037">
          <a:off x="1529887" y="1657409"/>
          <a:ext cx="614917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614917" y="19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1973" y="1661416"/>
        <a:ext cx="30745" cy="30745"/>
      </dsp:txXfrm>
    </dsp:sp>
    <dsp:sp modelId="{0176E483-C13D-49CE-913B-6C8173EEFB6C}">
      <dsp:nvSpPr>
        <dsp:cNvPr id="0" name=""/>
        <dsp:cNvSpPr/>
      </dsp:nvSpPr>
      <dsp:spPr>
        <a:xfrm>
          <a:off x="684587" y="597439"/>
          <a:ext cx="1054170" cy="105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967" y="751819"/>
        <a:ext cx="745410" cy="745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779B-DAD9-4789-991F-C1B37B436AD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99942-2602-45E7-885C-752BF97AE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মনযোগ দিয়ে শুনবে। এছাড়া শিক্ষার্থীরা পড়বে শিক্ষক সঠিক উচ্চারণ করিয়ে দেবে।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99942-2602-45E7-885C-752BF97AE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মনযোগ দিয়ে উত্তরটি লেখার চেষ্টা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99942-2602-45E7-885C-752BF97AE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3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8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0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7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4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6CEFAA5-9FE0-4F1F-95C5-32AFFBB2555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7FD1977-6B66-4CE4-B750-0528DA44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&#2439;&#2478;&#2503;&#2439;&#2482;-razpabna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98098-70B5-4B5B-91D3-B0AF825CE966}"/>
              </a:ext>
            </a:extLst>
          </p:cNvPr>
          <p:cNvSpPr txBox="1"/>
          <p:nvPr/>
        </p:nvSpPr>
        <p:spPr>
          <a:xfrm>
            <a:off x="1456006" y="1350498"/>
            <a:ext cx="6231987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08DDC-D9C0-4768-9F0F-145579EB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2363372"/>
            <a:ext cx="7498082" cy="37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F40DD-1B97-4CFB-9ED2-0F33164243CD}"/>
              </a:ext>
            </a:extLst>
          </p:cNvPr>
          <p:cNvSpPr txBox="1"/>
          <p:nvPr/>
        </p:nvSpPr>
        <p:spPr>
          <a:xfrm>
            <a:off x="3179299" y="618979"/>
            <a:ext cx="195540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B23B4-B029-4B80-BEC3-4A3B4517E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4" y="1434903"/>
            <a:ext cx="7141796" cy="260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998D3-65CE-4D28-8C44-5AAD7FD3A4E2}"/>
              </a:ext>
            </a:extLst>
          </p:cNvPr>
          <p:cNvSpPr txBox="1"/>
          <p:nvPr/>
        </p:nvSpPr>
        <p:spPr>
          <a:xfrm>
            <a:off x="1420837" y="4628271"/>
            <a:ext cx="59365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হালখাতা অনুষ্ঠানটি পালন করা হয়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5E86F-9323-44D0-B35D-3CAAED229384}"/>
              </a:ext>
            </a:extLst>
          </p:cNvPr>
          <p:cNvSpPr txBox="1"/>
          <p:nvPr/>
        </p:nvSpPr>
        <p:spPr>
          <a:xfrm>
            <a:off x="1336431" y="858129"/>
            <a:ext cx="60350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শিক্ষার্থীরা মিলিয়ে নেবে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BAC8951-BDBD-48A3-8727-9DC2DCBEFB80}"/>
              </a:ext>
            </a:extLst>
          </p:cNvPr>
          <p:cNvSpPr/>
          <p:nvPr/>
        </p:nvSpPr>
        <p:spPr>
          <a:xfrm>
            <a:off x="3826412" y="1493107"/>
            <a:ext cx="590843" cy="113755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14415-A8D5-464D-BD65-198CABFE75FD}"/>
              </a:ext>
            </a:extLst>
          </p:cNvPr>
          <p:cNvSpPr txBox="1"/>
          <p:nvPr/>
        </p:nvSpPr>
        <p:spPr>
          <a:xfrm>
            <a:off x="1069145" y="2630658"/>
            <a:ext cx="711825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বছরের শুরুতে বকেয়া হিসাব মিটিয়ে মিষ্টি বিতরনের মাধ্যমে নতুন হিসাব চালু করার জন্য ব্যবসায়ীমহলে হালখাতা অনুষ্ঠানটি পালন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71746-51F1-4EDF-B10A-E9C1AF496157}"/>
              </a:ext>
            </a:extLst>
          </p:cNvPr>
          <p:cNvSpPr txBox="1"/>
          <p:nvPr/>
        </p:nvSpPr>
        <p:spPr>
          <a:xfrm>
            <a:off x="2926080" y="478302"/>
            <a:ext cx="316523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উত্তর পর্ব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3B418-53C0-43DD-ABC4-82A03BF1BFD9}"/>
              </a:ext>
            </a:extLst>
          </p:cNvPr>
          <p:cNvSpPr txBox="1"/>
          <p:nvPr/>
        </p:nvSpPr>
        <p:spPr>
          <a:xfrm>
            <a:off x="1571381" y="1845006"/>
            <a:ext cx="5008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বাঙালির সর্বশ্রেষ্ঠ উৎসব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93CE1-87B8-4635-8FC3-41DE2337EA30}"/>
              </a:ext>
            </a:extLst>
          </p:cNvPr>
          <p:cNvSpPr txBox="1"/>
          <p:nvPr/>
        </p:nvSpPr>
        <p:spPr>
          <a:xfrm>
            <a:off x="1589651" y="2622935"/>
            <a:ext cx="5008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বাংলা নববর্ষ বা পয়লা বৈশাখ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78943-1AB1-497C-B687-A8EB55347C9C}"/>
              </a:ext>
            </a:extLst>
          </p:cNvPr>
          <p:cNvSpPr/>
          <p:nvPr/>
        </p:nvSpPr>
        <p:spPr>
          <a:xfrm>
            <a:off x="1571381" y="3400864"/>
            <a:ext cx="451992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কোন ধরনের উৎসব?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8275-EA9D-4DB0-B9A2-481FE0CF3BAD}"/>
              </a:ext>
            </a:extLst>
          </p:cNvPr>
          <p:cNvSpPr txBox="1"/>
          <p:nvPr/>
        </p:nvSpPr>
        <p:spPr>
          <a:xfrm>
            <a:off x="1603718" y="5632729"/>
            <a:ext cx="53597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ব্যবসায়ী মহল পালন করে থাকেন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4B302-B8DB-4A95-A4DC-AE63C5506BEE}"/>
              </a:ext>
            </a:extLst>
          </p:cNvPr>
          <p:cNvSpPr/>
          <p:nvPr/>
        </p:nvSpPr>
        <p:spPr>
          <a:xfrm>
            <a:off x="1603718" y="4873074"/>
            <a:ext cx="5605485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হালখাতা অনুষ্ঠানটি কারা পালন করেন?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63920-330C-4F83-8FB1-40401213AEE7}"/>
              </a:ext>
            </a:extLst>
          </p:cNvPr>
          <p:cNvSpPr txBox="1"/>
          <p:nvPr/>
        </p:nvSpPr>
        <p:spPr>
          <a:xfrm>
            <a:off x="1571381" y="4116936"/>
            <a:ext cx="46845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বাঙালির জাতীয় উৎসব।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C668B-FF1A-43B0-9D4C-A3659EE7DD0D}"/>
              </a:ext>
            </a:extLst>
          </p:cNvPr>
          <p:cNvSpPr/>
          <p:nvPr/>
        </p:nvSpPr>
        <p:spPr>
          <a:xfrm>
            <a:off x="1364568" y="765308"/>
            <a:ext cx="603503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‘পয়লা বৈশাখ’প্রবন্ধের শেষ লাইন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905BD-5884-4C05-B1B2-85ED68C0053D}"/>
              </a:ext>
            </a:extLst>
          </p:cNvPr>
          <p:cNvSpPr txBox="1"/>
          <p:nvPr/>
        </p:nvSpPr>
        <p:spPr>
          <a:xfrm>
            <a:off x="1350502" y="3136612"/>
            <a:ext cx="5008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নতুন দিন।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A6836-F634-421B-B1D4-972232B6C2C2}"/>
              </a:ext>
            </a:extLst>
          </p:cNvPr>
          <p:cNvSpPr/>
          <p:nvPr/>
        </p:nvSpPr>
        <p:spPr>
          <a:xfrm>
            <a:off x="1364568" y="2344891"/>
            <a:ext cx="603503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নওরোজ শব্দের অর্থ কী?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070B5-F53F-4286-B46F-F347A5375969}"/>
              </a:ext>
            </a:extLst>
          </p:cNvPr>
          <p:cNvSpPr txBox="1"/>
          <p:nvPr/>
        </p:nvSpPr>
        <p:spPr>
          <a:xfrm>
            <a:off x="1364568" y="1609097"/>
            <a:ext cx="5008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এই হোক আমাদের শুভ কামনা।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CBC8A-CDB1-4867-B8EC-1C4744DDF3DB}"/>
              </a:ext>
            </a:extLst>
          </p:cNvPr>
          <p:cNvSpPr txBox="1"/>
          <p:nvPr/>
        </p:nvSpPr>
        <p:spPr>
          <a:xfrm>
            <a:off x="1378640" y="4850529"/>
            <a:ext cx="5008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নিন্দা।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0C026-74EC-4FA6-9CF4-2F7E38A0A87B}"/>
              </a:ext>
            </a:extLst>
          </p:cNvPr>
          <p:cNvSpPr/>
          <p:nvPr/>
        </p:nvSpPr>
        <p:spPr>
          <a:xfrm>
            <a:off x="1308300" y="3966954"/>
            <a:ext cx="6457065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ন্যাক্কারজনক দ্বারা লেখক বোঝাতে চেয়েছেন? </a:t>
            </a:r>
          </a:p>
        </p:txBody>
      </p:sp>
    </p:spTree>
    <p:extLst>
      <p:ext uri="{BB962C8B-B14F-4D97-AF65-F5344CB8AC3E}">
        <p14:creationId xmlns:p14="http://schemas.microsoft.com/office/powerpoint/2010/main" val="17368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7320D4-B26D-4916-850B-C15B8E102FF6}"/>
              </a:ext>
            </a:extLst>
          </p:cNvPr>
          <p:cNvSpPr txBox="1"/>
          <p:nvPr/>
        </p:nvSpPr>
        <p:spPr>
          <a:xfrm>
            <a:off x="2771335" y="633046"/>
            <a:ext cx="237744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FD441-1A1C-4FDD-9D12-C5CE77E73B7B}"/>
              </a:ext>
            </a:extLst>
          </p:cNvPr>
          <p:cNvSpPr txBox="1"/>
          <p:nvPr/>
        </p:nvSpPr>
        <p:spPr>
          <a:xfrm>
            <a:off x="1913206" y="2785403"/>
            <a:ext cx="56130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পালন করা হয় কেন?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59772-2B91-4D95-A44C-2FC2FA0F4543}"/>
              </a:ext>
            </a:extLst>
          </p:cNvPr>
          <p:cNvSpPr txBox="1"/>
          <p:nvPr/>
        </p:nvSpPr>
        <p:spPr>
          <a:xfrm>
            <a:off x="4473526" y="1801557"/>
            <a:ext cx="23633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F15DE-7065-4DD4-9E20-37192E956150}"/>
              </a:ext>
            </a:extLst>
          </p:cNvPr>
          <p:cNvSpPr txBox="1"/>
          <p:nvPr/>
        </p:nvSpPr>
        <p:spPr>
          <a:xfrm>
            <a:off x="3532174" y="759655"/>
            <a:ext cx="317811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B5D06-69D7-44CE-A881-572BC15686A5}"/>
              </a:ext>
            </a:extLst>
          </p:cNvPr>
          <p:cNvSpPr/>
          <p:nvPr/>
        </p:nvSpPr>
        <p:spPr>
          <a:xfrm>
            <a:off x="714349" y="2855746"/>
            <a:ext cx="2843185" cy="2475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DD0CD3F-A7FE-44D5-860F-C91D4C5C0639}"/>
              </a:ext>
            </a:extLst>
          </p:cNvPr>
          <p:cNvSpPr/>
          <p:nvPr/>
        </p:nvSpPr>
        <p:spPr>
          <a:xfrm>
            <a:off x="118916" y="1366020"/>
            <a:ext cx="4034049" cy="1491176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DB11C0-D3A6-472A-8B61-E316E415D71A}"/>
              </a:ext>
            </a:extLst>
          </p:cNvPr>
          <p:cNvGrpSpPr/>
          <p:nvPr/>
        </p:nvGrpSpPr>
        <p:grpSpPr>
          <a:xfrm>
            <a:off x="1075329" y="3429000"/>
            <a:ext cx="2121224" cy="1769741"/>
            <a:chOff x="1023598" y="3266493"/>
            <a:chExt cx="2121224" cy="17697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2AB102-97C6-4011-BFE6-1EFD71F114F6}"/>
                </a:ext>
              </a:extLst>
            </p:cNvPr>
            <p:cNvSpPr/>
            <p:nvPr/>
          </p:nvSpPr>
          <p:spPr>
            <a:xfrm>
              <a:off x="1797659" y="3266493"/>
              <a:ext cx="535888" cy="17697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152F74-6E9D-444C-BBC5-C4E60F4DD15D}"/>
                </a:ext>
              </a:extLst>
            </p:cNvPr>
            <p:cNvSpPr/>
            <p:nvPr/>
          </p:nvSpPr>
          <p:spPr>
            <a:xfrm>
              <a:off x="1023598" y="3615397"/>
              <a:ext cx="357259" cy="5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6B2498-5B43-4C57-8DC3-010386AC58F7}"/>
                </a:ext>
              </a:extLst>
            </p:cNvPr>
            <p:cNvSpPr/>
            <p:nvPr/>
          </p:nvSpPr>
          <p:spPr>
            <a:xfrm>
              <a:off x="2787563" y="3615397"/>
              <a:ext cx="357259" cy="5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9E7A2A-3F35-41FA-BAE6-58C91D6466D6}"/>
              </a:ext>
            </a:extLst>
          </p:cNvPr>
          <p:cNvSpPr txBox="1"/>
          <p:nvPr/>
        </p:nvSpPr>
        <p:spPr>
          <a:xfrm>
            <a:off x="4445392" y="2855746"/>
            <a:ext cx="362327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 অবলম্বনে প্রব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শেষ লাইনটির সপক্ষে তোমার নিজস্ব অভিমত ব্যক্ত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93392-822A-45C9-8F9F-AD16C96A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69" y="1156994"/>
            <a:ext cx="6440833" cy="310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959BE-4207-482D-872B-C965282CFAAD}"/>
              </a:ext>
            </a:extLst>
          </p:cNvPr>
          <p:cNvSpPr txBox="1"/>
          <p:nvPr/>
        </p:nvSpPr>
        <p:spPr>
          <a:xfrm>
            <a:off x="1252025" y="4754880"/>
            <a:ext cx="67925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থাকো নিরাপদে থাকো-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1CAA87A-5B8B-4BD8-8E55-CC550E37B3FA}"/>
              </a:ext>
            </a:extLst>
          </p:cNvPr>
          <p:cNvSpPr/>
          <p:nvPr/>
        </p:nvSpPr>
        <p:spPr>
          <a:xfrm>
            <a:off x="661182" y="1012874"/>
            <a:ext cx="8018583" cy="55004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FDD0D-0F1F-47E2-8053-5FF2F546AD40}"/>
              </a:ext>
            </a:extLst>
          </p:cNvPr>
          <p:cNvSpPr txBox="1"/>
          <p:nvPr/>
        </p:nvSpPr>
        <p:spPr>
          <a:xfrm>
            <a:off x="1575579" y="3319978"/>
            <a:ext cx="27994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মোঃ আব্দুর রাজ্জাক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(সমাজ বিজ্ঞান)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রতনগঞ্জ বহুমুখী উচ্চ বিদ্যালয়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বেড়া,পাবনা।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ইমেইল-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razpabna@gmail.com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৯০০৩২৬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C7504-000B-4B61-A6DF-F3BC9C680F14}"/>
              </a:ext>
            </a:extLst>
          </p:cNvPr>
          <p:cNvSpPr txBox="1"/>
          <p:nvPr/>
        </p:nvSpPr>
        <p:spPr>
          <a:xfrm>
            <a:off x="1716261" y="1930076"/>
            <a:ext cx="10550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1685F-4D03-49B2-9D95-0CC539797E33}"/>
              </a:ext>
            </a:extLst>
          </p:cNvPr>
          <p:cNvSpPr txBox="1"/>
          <p:nvPr/>
        </p:nvSpPr>
        <p:spPr>
          <a:xfrm>
            <a:off x="3812344" y="658931"/>
            <a:ext cx="198354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1845B-56C3-438A-9655-829AB55B8E66}"/>
              </a:ext>
            </a:extLst>
          </p:cNvPr>
          <p:cNvSpPr txBox="1"/>
          <p:nvPr/>
        </p:nvSpPr>
        <p:spPr>
          <a:xfrm>
            <a:off x="5064373" y="3358660"/>
            <a:ext cx="330590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-১ম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-১০ম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পয়লা বৈশাখ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FE90B-0F73-4D96-9ACC-936B68A548A4}"/>
              </a:ext>
            </a:extLst>
          </p:cNvPr>
          <p:cNvSpPr txBox="1"/>
          <p:nvPr/>
        </p:nvSpPr>
        <p:spPr>
          <a:xfrm>
            <a:off x="6217916" y="1924003"/>
            <a:ext cx="77372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50E05-4437-493B-9ACF-28E2016C0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1" y="1924003"/>
            <a:ext cx="1350492" cy="13353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5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9221A-96D9-4459-9456-09819BA54F18}"/>
              </a:ext>
            </a:extLst>
          </p:cNvPr>
          <p:cNvSpPr txBox="1"/>
          <p:nvPr/>
        </p:nvSpPr>
        <p:spPr>
          <a:xfrm>
            <a:off x="3418449" y="914400"/>
            <a:ext cx="18569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4380D-9036-4544-91DC-4E6A75722EAC}"/>
              </a:ext>
            </a:extLst>
          </p:cNvPr>
          <p:cNvSpPr txBox="1"/>
          <p:nvPr/>
        </p:nvSpPr>
        <p:spPr>
          <a:xfrm>
            <a:off x="1041009" y="2335237"/>
            <a:ext cx="45016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8F91041-F6B4-4853-9293-2E91CFD51ED8}"/>
              </a:ext>
            </a:extLst>
          </p:cNvPr>
          <p:cNvSpPr/>
          <p:nvPr/>
        </p:nvSpPr>
        <p:spPr>
          <a:xfrm>
            <a:off x="703381" y="2742412"/>
            <a:ext cx="7666892" cy="365838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F2B7E-93CC-43CE-96C8-E380EB11ED8C}"/>
              </a:ext>
            </a:extLst>
          </p:cNvPr>
          <p:cNvSpPr txBox="1"/>
          <p:nvPr/>
        </p:nvSpPr>
        <p:spPr>
          <a:xfrm>
            <a:off x="1336431" y="3428999"/>
            <a:ext cx="6457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পয়লা বৈশাখ গদ্যাংশটি বিশুদ্ধ ভাবে পড়তে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 ধরনের রচনা তা লিখতে ও বর্ণনা করতে পারবে।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পাঠ্য বিষয়বস্তু বিশ্লেষণ করতে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পাঠের মর্ম ব্যাখ্যা করতে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পাঠে শিক্ষার্থীরা শব্দের অর্থ বুঝতে পারবে।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76231B-E9B8-446C-838A-D21485E5CBE2}"/>
              </a:ext>
            </a:extLst>
          </p:cNvPr>
          <p:cNvSpPr txBox="1"/>
          <p:nvPr/>
        </p:nvSpPr>
        <p:spPr>
          <a:xfrm>
            <a:off x="2166439" y="872197"/>
            <a:ext cx="440318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লক্ষ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450EC-4ED8-4433-85F5-0E7C75FAA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4" y="2238888"/>
            <a:ext cx="3607923" cy="24456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0847E-8745-467F-B261-57F9534D1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65" y="2238888"/>
            <a:ext cx="4038765" cy="24456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BB27D-1E11-4A18-B771-D2B3BB8D2F9A}"/>
              </a:ext>
            </a:extLst>
          </p:cNvPr>
          <p:cNvSpPr txBox="1"/>
          <p:nvPr/>
        </p:nvSpPr>
        <p:spPr>
          <a:xfrm>
            <a:off x="928468" y="5345723"/>
            <a:ext cx="762468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গুলো দ্বারা আমরা কি বুঝতে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AC342-5BB0-428A-8885-F836FBA47869}"/>
              </a:ext>
            </a:extLst>
          </p:cNvPr>
          <p:cNvSpPr txBox="1"/>
          <p:nvPr/>
        </p:nvSpPr>
        <p:spPr>
          <a:xfrm>
            <a:off x="815926" y="998806"/>
            <a:ext cx="7526216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7953F-CE66-4657-8007-6DDDDEB9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3643204"/>
            <a:ext cx="6358597" cy="2757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55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F361F-7223-4BBC-9433-5C0C023FADBA}"/>
              </a:ext>
            </a:extLst>
          </p:cNvPr>
          <p:cNvSpPr txBox="1"/>
          <p:nvPr/>
        </p:nvSpPr>
        <p:spPr>
          <a:xfrm>
            <a:off x="3179297" y="886265"/>
            <a:ext cx="31511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72B226-4CDC-403D-B9FD-316795FEF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525037"/>
              </p:ext>
            </p:extLst>
          </p:nvPr>
        </p:nvGraphicFramePr>
        <p:xfrm>
          <a:off x="3179297" y="2184791"/>
          <a:ext cx="48955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FFE834F-0501-4267-9418-035AFC515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8" y="2184791"/>
            <a:ext cx="2011678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578C-ED3A-4191-A1E7-C16D3A544FB5}"/>
              </a:ext>
            </a:extLst>
          </p:cNvPr>
          <p:cNvSpPr txBox="1"/>
          <p:nvPr/>
        </p:nvSpPr>
        <p:spPr>
          <a:xfrm>
            <a:off x="1223889" y="450166"/>
            <a:ext cx="66258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3B80A-E8BD-4830-9729-94B1F079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05" y="1434905"/>
            <a:ext cx="5056146" cy="468454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1B33CA-2C07-46D1-ACA5-D6B0453BF139}"/>
              </a:ext>
            </a:extLst>
          </p:cNvPr>
          <p:cNvSpPr txBox="1"/>
          <p:nvPr/>
        </p:nvSpPr>
        <p:spPr>
          <a:xfrm>
            <a:off x="675249" y="2138289"/>
            <a:ext cx="615553" cy="2729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ঠাকুরের গান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424A16-F1D1-4CC5-BB19-82A74041FC60}"/>
              </a:ext>
            </a:extLst>
          </p:cNvPr>
          <p:cNvSpPr/>
          <p:nvPr/>
        </p:nvSpPr>
        <p:spPr>
          <a:xfrm>
            <a:off x="1411576" y="3429000"/>
            <a:ext cx="839255" cy="50995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A76F8C-CB13-4D36-9EBF-2973B7DD95D8}"/>
              </a:ext>
            </a:extLst>
          </p:cNvPr>
          <p:cNvSpPr txBox="1"/>
          <p:nvPr/>
        </p:nvSpPr>
        <p:spPr>
          <a:xfrm>
            <a:off x="1139482" y="970671"/>
            <a:ext cx="710418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ধারাবাহিকভাবে ‘নববর্ষ’ নামক গ্রন্থটি পাঠ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B43A6-5EE7-4A38-86D9-3F3A3AFEC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3" y="1681817"/>
            <a:ext cx="5528605" cy="2296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7C1E9-275E-4836-8772-B842C4A8C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3" y="4252257"/>
            <a:ext cx="5528605" cy="22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48542-6E1D-43BD-A714-2F14B76DF42D}"/>
              </a:ext>
            </a:extLst>
          </p:cNvPr>
          <p:cNvSpPr txBox="1"/>
          <p:nvPr/>
        </p:nvSpPr>
        <p:spPr>
          <a:xfrm>
            <a:off x="1223889" y="492369"/>
            <a:ext cx="658368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380FA-A693-4163-8AA9-68B23B99B283}"/>
              </a:ext>
            </a:extLst>
          </p:cNvPr>
          <p:cNvSpPr txBox="1"/>
          <p:nvPr/>
        </p:nvSpPr>
        <p:spPr>
          <a:xfrm>
            <a:off x="1223889" y="1814732"/>
            <a:ext cx="658368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নির্জীবতা	= প্রাণ শূন্যতা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সোৎসাহ 	= উৎসাহের সংগে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গৌরবমন্ডিত 	= মর্যাদাপূর্ণ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নওরোজ 	= নতুন দিন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ক্ষীণদৃষ্টি 	= সংকীর্ণ দৃষ্টি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হালখাতা 	= হিসাব নিকাশের নতুন খাতা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শভিনিস্টিক 	= আত্নগৌরব মতবাদী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ন্যাক্কারজনক = অত্যন্ত নিন্দনীয়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481</TotalTime>
  <Words>391</Words>
  <Application>Microsoft Office PowerPoint</Application>
  <PresentationFormat>On-screen Show (4:3)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67</cp:revision>
  <dcterms:created xsi:type="dcterms:W3CDTF">2020-05-01T09:26:51Z</dcterms:created>
  <dcterms:modified xsi:type="dcterms:W3CDTF">2020-05-04T10:41:52Z</dcterms:modified>
</cp:coreProperties>
</file>