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9" r:id="rId2"/>
    <p:sldId id="258" r:id="rId3"/>
    <p:sldId id="260" r:id="rId4"/>
    <p:sldId id="261" r:id="rId5"/>
    <p:sldId id="276" r:id="rId6"/>
    <p:sldId id="274" r:id="rId7"/>
    <p:sldId id="275" r:id="rId8"/>
    <p:sldId id="277" r:id="rId9"/>
    <p:sldId id="278" r:id="rId10"/>
    <p:sldId id="279" r:id="rId11"/>
    <p:sldId id="267" r:id="rId12"/>
    <p:sldId id="282" r:id="rId13"/>
    <p:sldId id="265" r:id="rId14"/>
    <p:sldId id="266" r:id="rId15"/>
    <p:sldId id="268" r:id="rId16"/>
    <p:sldId id="284" r:id="rId17"/>
    <p:sldId id="283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37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 showGuides="1">
      <p:cViewPr varScale="1">
        <p:scale>
          <a:sx n="67" d="100"/>
          <a:sy n="67" d="100"/>
        </p:scale>
        <p:origin x="8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66854-A215-4E71-8E85-F05732D17BF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D9C87-69EA-4F9B-BA51-6476959CE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D9C87-69EA-4F9B-BA51-6476959CEE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ED53-E130-4DFA-80C9-440789DBEF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2067-F143-41CF-9270-54F429C9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8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ED53-E130-4DFA-80C9-440789DBEF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2067-F143-41CF-9270-54F429C9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1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ED53-E130-4DFA-80C9-440789DBEF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2067-F143-41CF-9270-54F429C9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0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ED53-E130-4DFA-80C9-440789DBEF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2067-F143-41CF-9270-54F429C9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2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ED53-E130-4DFA-80C9-440789DBEF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2067-F143-41CF-9270-54F429C9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6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ED53-E130-4DFA-80C9-440789DBEF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2067-F143-41CF-9270-54F429C9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ED53-E130-4DFA-80C9-440789DBEF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2067-F143-41CF-9270-54F429C9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1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ED53-E130-4DFA-80C9-440789DBEF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2067-F143-41CF-9270-54F429C9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8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ED53-E130-4DFA-80C9-440789DBEF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2067-F143-41CF-9270-54F429C9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1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ED53-E130-4DFA-80C9-440789DBEF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2067-F143-41CF-9270-54F429C9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ED53-E130-4DFA-80C9-440789DBEF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2067-F143-41CF-9270-54F429C9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8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8ED53-E130-4DFA-80C9-440789DBEFD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72067-F143-41CF-9270-54F429C9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3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14203" y="1591294"/>
            <a:ext cx="13343907" cy="1225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3363591" y="1425415"/>
            <a:ext cx="771797" cy="3422454"/>
            <a:chOff x="-2337971" y="1425415"/>
            <a:chExt cx="771797" cy="3422454"/>
          </a:xfrm>
        </p:grpSpPr>
        <p:grpSp>
          <p:nvGrpSpPr>
            <p:cNvPr id="44" name="Group 43"/>
            <p:cNvGrpSpPr/>
            <p:nvPr/>
          </p:nvGrpSpPr>
          <p:grpSpPr>
            <a:xfrm>
              <a:off x="-2337971" y="1425415"/>
              <a:ext cx="771797" cy="3411784"/>
              <a:chOff x="6695540" y="1435642"/>
              <a:chExt cx="771797" cy="3411784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6695540" y="1435642"/>
                <a:ext cx="771797" cy="3411784"/>
                <a:chOff x="6692392" y="1435642"/>
                <a:chExt cx="771797" cy="3411784"/>
              </a:xfrm>
            </p:grpSpPr>
            <p:sp>
              <p:nvSpPr>
                <p:cNvPr id="47" name="Freeform 46"/>
                <p:cNvSpPr/>
                <p:nvPr/>
              </p:nvSpPr>
              <p:spPr>
                <a:xfrm>
                  <a:off x="6894395" y="1435642"/>
                  <a:ext cx="459230" cy="475014"/>
                </a:xfrm>
                <a:custGeom>
                  <a:avLst/>
                  <a:gdLst>
                    <a:gd name="connsiteX0" fmla="*/ 221723 w 459230"/>
                    <a:gd name="connsiteY0" fmla="*/ 0 h 475014"/>
                    <a:gd name="connsiteX1" fmla="*/ 459230 w 459230"/>
                    <a:gd name="connsiteY1" fmla="*/ 237507 h 475014"/>
                    <a:gd name="connsiteX2" fmla="*/ 221723 w 459230"/>
                    <a:gd name="connsiteY2" fmla="*/ 475014 h 475014"/>
                    <a:gd name="connsiteX3" fmla="*/ 2881 w 459230"/>
                    <a:gd name="connsiteY3" fmla="*/ 329955 h 475014"/>
                    <a:gd name="connsiteX4" fmla="*/ 0 w 459230"/>
                    <a:gd name="connsiteY4" fmla="*/ 315686 h 475014"/>
                    <a:gd name="connsiteX5" fmla="*/ 133846 w 459230"/>
                    <a:gd name="connsiteY5" fmla="*/ 315686 h 475014"/>
                    <a:gd name="connsiteX6" fmla="*/ 137751 w 459230"/>
                    <a:gd name="connsiteY6" fmla="*/ 321478 h 475014"/>
                    <a:gd name="connsiteX7" fmla="*/ 221722 w 459230"/>
                    <a:gd name="connsiteY7" fmla="*/ 356260 h 475014"/>
                    <a:gd name="connsiteX8" fmla="*/ 340475 w 459230"/>
                    <a:gd name="connsiteY8" fmla="*/ 237507 h 475014"/>
                    <a:gd name="connsiteX9" fmla="*/ 221722 w 459230"/>
                    <a:gd name="connsiteY9" fmla="*/ 118754 h 475014"/>
                    <a:gd name="connsiteX10" fmla="*/ 137751 w 459230"/>
                    <a:gd name="connsiteY10" fmla="*/ 153536 h 475014"/>
                    <a:gd name="connsiteX11" fmla="*/ 133846 w 459230"/>
                    <a:gd name="connsiteY11" fmla="*/ 159328 h 475014"/>
                    <a:gd name="connsiteX12" fmla="*/ 0 w 459230"/>
                    <a:gd name="connsiteY12" fmla="*/ 159328 h 475014"/>
                    <a:gd name="connsiteX13" fmla="*/ 2881 w 459230"/>
                    <a:gd name="connsiteY13" fmla="*/ 145059 h 475014"/>
                    <a:gd name="connsiteX14" fmla="*/ 221723 w 459230"/>
                    <a:gd name="connsiteY14" fmla="*/ 0 h 47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9230" h="475014">
                      <a:moveTo>
                        <a:pt x="221723" y="0"/>
                      </a:moveTo>
                      <a:cubicBezTo>
                        <a:pt x="352894" y="0"/>
                        <a:pt x="459230" y="106336"/>
                        <a:pt x="459230" y="237507"/>
                      </a:cubicBezTo>
                      <a:cubicBezTo>
                        <a:pt x="459230" y="368678"/>
                        <a:pt x="352894" y="475014"/>
                        <a:pt x="221723" y="475014"/>
                      </a:cubicBezTo>
                      <a:cubicBezTo>
                        <a:pt x="123345" y="475014"/>
                        <a:pt x="38936" y="415200"/>
                        <a:pt x="2881" y="329955"/>
                      </a:cubicBezTo>
                      <a:lnTo>
                        <a:pt x="0" y="315686"/>
                      </a:lnTo>
                      <a:lnTo>
                        <a:pt x="133846" y="315686"/>
                      </a:lnTo>
                      <a:lnTo>
                        <a:pt x="137751" y="321478"/>
                      </a:lnTo>
                      <a:cubicBezTo>
                        <a:pt x="159242" y="342968"/>
                        <a:pt x="188930" y="356260"/>
                        <a:pt x="221722" y="356260"/>
                      </a:cubicBezTo>
                      <a:cubicBezTo>
                        <a:pt x="287307" y="356260"/>
                        <a:pt x="340475" y="303092"/>
                        <a:pt x="340475" y="237507"/>
                      </a:cubicBezTo>
                      <a:cubicBezTo>
                        <a:pt x="340475" y="171922"/>
                        <a:pt x="287307" y="118754"/>
                        <a:pt x="221722" y="118754"/>
                      </a:cubicBezTo>
                      <a:cubicBezTo>
                        <a:pt x="188930" y="118754"/>
                        <a:pt x="159242" y="132046"/>
                        <a:pt x="137751" y="153536"/>
                      </a:cubicBezTo>
                      <a:lnTo>
                        <a:pt x="133846" y="159328"/>
                      </a:lnTo>
                      <a:lnTo>
                        <a:pt x="0" y="159328"/>
                      </a:lnTo>
                      <a:lnTo>
                        <a:pt x="2881" y="145059"/>
                      </a:lnTo>
                      <a:cubicBezTo>
                        <a:pt x="38936" y="59814"/>
                        <a:pt x="123345" y="0"/>
                        <a:pt x="221723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8" name="Group 47"/>
                <p:cNvGrpSpPr/>
                <p:nvPr/>
              </p:nvGrpSpPr>
              <p:grpSpPr>
                <a:xfrm>
                  <a:off x="6692392" y="1977151"/>
                  <a:ext cx="771797" cy="2870275"/>
                  <a:chOff x="6692392" y="1977151"/>
                  <a:chExt cx="771797" cy="2870275"/>
                </a:xfrm>
              </p:grpSpPr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6989313" y="1977151"/>
                    <a:ext cx="198901" cy="2038779"/>
                    <a:chOff x="6989313" y="1977151"/>
                    <a:chExt cx="198901" cy="2038779"/>
                  </a:xfrm>
                  <a:solidFill>
                    <a:srgbClr val="FF0000"/>
                  </a:solidFill>
                </p:grpSpPr>
                <p:sp>
                  <p:nvSpPr>
                    <p:cNvPr id="51" name="Oval 50"/>
                    <p:cNvSpPr/>
                    <p:nvPr/>
                  </p:nvSpPr>
                  <p:spPr>
                    <a:xfrm flipH="1" flipV="1">
                      <a:off x="7008408" y="1977151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 flipH="1" flipV="1">
                      <a:off x="6998980" y="215970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 flipH="1" flipV="1">
                      <a:off x="7001188" y="2355279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 flipH="1" flipV="1">
                      <a:off x="6991521" y="2519509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 flipH="1" flipV="1">
                      <a:off x="6993732" y="270161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 flipH="1" flipV="1">
                      <a:off x="6993731" y="289674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Oval 56"/>
                    <p:cNvSpPr/>
                    <p:nvPr/>
                  </p:nvSpPr>
                  <p:spPr>
                    <a:xfrm flipH="1" flipV="1">
                      <a:off x="6994149" y="310129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Oval 57"/>
                    <p:cNvSpPr/>
                    <p:nvPr/>
                  </p:nvSpPr>
                  <p:spPr>
                    <a:xfrm flipH="1" flipV="1">
                      <a:off x="6989313" y="329642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flipH="1" flipV="1">
                      <a:off x="6992117" y="349155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Oval 59"/>
                    <p:cNvSpPr/>
                    <p:nvPr/>
                  </p:nvSpPr>
                  <p:spPr>
                    <a:xfrm flipH="1" flipV="1">
                      <a:off x="7003396" y="368285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Oval 60"/>
                    <p:cNvSpPr/>
                    <p:nvPr/>
                  </p:nvSpPr>
                  <p:spPr>
                    <a:xfrm flipH="1" flipV="1">
                      <a:off x="7010259" y="387877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0" name="Rectangle 49"/>
                  <p:cNvSpPr/>
                  <p:nvPr/>
                </p:nvSpPr>
                <p:spPr>
                  <a:xfrm rot="18924922">
                    <a:off x="6692392" y="4182408"/>
                    <a:ext cx="771797" cy="66501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46" name="Oval 45"/>
              <p:cNvSpPr/>
              <p:nvPr/>
            </p:nvSpPr>
            <p:spPr>
              <a:xfrm flipV="1">
                <a:off x="7081439" y="4085113"/>
                <a:ext cx="45719" cy="954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-2244242" y="4201538"/>
              <a:ext cx="603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W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-2958598" y="1425415"/>
            <a:ext cx="771797" cy="3437094"/>
            <a:chOff x="-2337971" y="1425415"/>
            <a:chExt cx="771797" cy="3437094"/>
          </a:xfrm>
          <a:solidFill>
            <a:srgbClr val="002060"/>
          </a:solidFill>
        </p:grpSpPr>
        <p:grpSp>
          <p:nvGrpSpPr>
            <p:cNvPr id="146" name="Group 145"/>
            <p:cNvGrpSpPr/>
            <p:nvPr/>
          </p:nvGrpSpPr>
          <p:grpSpPr>
            <a:xfrm>
              <a:off x="-2337971" y="1425415"/>
              <a:ext cx="771797" cy="3411784"/>
              <a:chOff x="6695540" y="1435642"/>
              <a:chExt cx="771797" cy="3411784"/>
            </a:xfrm>
            <a:grpFill/>
          </p:grpSpPr>
          <p:grpSp>
            <p:nvGrpSpPr>
              <p:cNvPr id="148" name="Group 147"/>
              <p:cNvGrpSpPr/>
              <p:nvPr/>
            </p:nvGrpSpPr>
            <p:grpSpPr>
              <a:xfrm>
                <a:off x="6695540" y="1435642"/>
                <a:ext cx="771797" cy="3411784"/>
                <a:chOff x="6692392" y="1435642"/>
                <a:chExt cx="771797" cy="3411784"/>
              </a:xfrm>
              <a:grpFill/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6894395" y="1435642"/>
                  <a:ext cx="459230" cy="475014"/>
                </a:xfrm>
                <a:custGeom>
                  <a:avLst/>
                  <a:gdLst>
                    <a:gd name="connsiteX0" fmla="*/ 221723 w 459230"/>
                    <a:gd name="connsiteY0" fmla="*/ 0 h 475014"/>
                    <a:gd name="connsiteX1" fmla="*/ 459230 w 459230"/>
                    <a:gd name="connsiteY1" fmla="*/ 237507 h 475014"/>
                    <a:gd name="connsiteX2" fmla="*/ 221723 w 459230"/>
                    <a:gd name="connsiteY2" fmla="*/ 475014 h 475014"/>
                    <a:gd name="connsiteX3" fmla="*/ 2881 w 459230"/>
                    <a:gd name="connsiteY3" fmla="*/ 329955 h 475014"/>
                    <a:gd name="connsiteX4" fmla="*/ 0 w 459230"/>
                    <a:gd name="connsiteY4" fmla="*/ 315686 h 475014"/>
                    <a:gd name="connsiteX5" fmla="*/ 133846 w 459230"/>
                    <a:gd name="connsiteY5" fmla="*/ 315686 h 475014"/>
                    <a:gd name="connsiteX6" fmla="*/ 137751 w 459230"/>
                    <a:gd name="connsiteY6" fmla="*/ 321478 h 475014"/>
                    <a:gd name="connsiteX7" fmla="*/ 221722 w 459230"/>
                    <a:gd name="connsiteY7" fmla="*/ 356260 h 475014"/>
                    <a:gd name="connsiteX8" fmla="*/ 340475 w 459230"/>
                    <a:gd name="connsiteY8" fmla="*/ 237507 h 475014"/>
                    <a:gd name="connsiteX9" fmla="*/ 221722 w 459230"/>
                    <a:gd name="connsiteY9" fmla="*/ 118754 h 475014"/>
                    <a:gd name="connsiteX10" fmla="*/ 137751 w 459230"/>
                    <a:gd name="connsiteY10" fmla="*/ 153536 h 475014"/>
                    <a:gd name="connsiteX11" fmla="*/ 133846 w 459230"/>
                    <a:gd name="connsiteY11" fmla="*/ 159328 h 475014"/>
                    <a:gd name="connsiteX12" fmla="*/ 0 w 459230"/>
                    <a:gd name="connsiteY12" fmla="*/ 159328 h 475014"/>
                    <a:gd name="connsiteX13" fmla="*/ 2881 w 459230"/>
                    <a:gd name="connsiteY13" fmla="*/ 145059 h 475014"/>
                    <a:gd name="connsiteX14" fmla="*/ 221723 w 459230"/>
                    <a:gd name="connsiteY14" fmla="*/ 0 h 47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9230" h="475014">
                      <a:moveTo>
                        <a:pt x="221723" y="0"/>
                      </a:moveTo>
                      <a:cubicBezTo>
                        <a:pt x="352894" y="0"/>
                        <a:pt x="459230" y="106336"/>
                        <a:pt x="459230" y="237507"/>
                      </a:cubicBezTo>
                      <a:cubicBezTo>
                        <a:pt x="459230" y="368678"/>
                        <a:pt x="352894" y="475014"/>
                        <a:pt x="221723" y="475014"/>
                      </a:cubicBezTo>
                      <a:cubicBezTo>
                        <a:pt x="123345" y="475014"/>
                        <a:pt x="38936" y="415200"/>
                        <a:pt x="2881" y="329955"/>
                      </a:cubicBezTo>
                      <a:lnTo>
                        <a:pt x="0" y="315686"/>
                      </a:lnTo>
                      <a:lnTo>
                        <a:pt x="133846" y="315686"/>
                      </a:lnTo>
                      <a:lnTo>
                        <a:pt x="137751" y="321478"/>
                      </a:lnTo>
                      <a:cubicBezTo>
                        <a:pt x="159242" y="342968"/>
                        <a:pt x="188930" y="356260"/>
                        <a:pt x="221722" y="356260"/>
                      </a:cubicBezTo>
                      <a:cubicBezTo>
                        <a:pt x="287307" y="356260"/>
                        <a:pt x="340475" y="303092"/>
                        <a:pt x="340475" y="237507"/>
                      </a:cubicBezTo>
                      <a:cubicBezTo>
                        <a:pt x="340475" y="171922"/>
                        <a:pt x="287307" y="118754"/>
                        <a:pt x="221722" y="118754"/>
                      </a:cubicBezTo>
                      <a:cubicBezTo>
                        <a:pt x="188930" y="118754"/>
                        <a:pt x="159242" y="132046"/>
                        <a:pt x="137751" y="153536"/>
                      </a:cubicBezTo>
                      <a:lnTo>
                        <a:pt x="133846" y="159328"/>
                      </a:lnTo>
                      <a:lnTo>
                        <a:pt x="0" y="159328"/>
                      </a:lnTo>
                      <a:lnTo>
                        <a:pt x="2881" y="145059"/>
                      </a:lnTo>
                      <a:cubicBezTo>
                        <a:pt x="38936" y="59814"/>
                        <a:pt x="123345" y="0"/>
                        <a:pt x="2217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1" name="Group 150"/>
                <p:cNvGrpSpPr/>
                <p:nvPr/>
              </p:nvGrpSpPr>
              <p:grpSpPr>
                <a:xfrm>
                  <a:off x="6692392" y="1977151"/>
                  <a:ext cx="771797" cy="2870275"/>
                  <a:chOff x="6692392" y="1977151"/>
                  <a:chExt cx="771797" cy="2870275"/>
                </a:xfrm>
                <a:grpFill/>
              </p:grpSpPr>
              <p:grpSp>
                <p:nvGrpSpPr>
                  <p:cNvPr id="152" name="Group 151"/>
                  <p:cNvGrpSpPr/>
                  <p:nvPr/>
                </p:nvGrpSpPr>
                <p:grpSpPr>
                  <a:xfrm>
                    <a:off x="6989313" y="1977151"/>
                    <a:ext cx="198901" cy="2038779"/>
                    <a:chOff x="6989313" y="1977151"/>
                    <a:chExt cx="198901" cy="2038779"/>
                  </a:xfrm>
                  <a:grpFill/>
                </p:grpSpPr>
                <p:sp>
                  <p:nvSpPr>
                    <p:cNvPr id="154" name="Oval 153"/>
                    <p:cNvSpPr/>
                    <p:nvPr/>
                  </p:nvSpPr>
                  <p:spPr>
                    <a:xfrm flipH="1" flipV="1">
                      <a:off x="7008408" y="1977151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Oval 154"/>
                    <p:cNvSpPr/>
                    <p:nvPr/>
                  </p:nvSpPr>
                  <p:spPr>
                    <a:xfrm flipH="1" flipV="1">
                      <a:off x="6998980" y="215970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Oval 155"/>
                    <p:cNvSpPr/>
                    <p:nvPr/>
                  </p:nvSpPr>
                  <p:spPr>
                    <a:xfrm flipH="1" flipV="1">
                      <a:off x="7001188" y="2355279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Oval 156"/>
                    <p:cNvSpPr/>
                    <p:nvPr/>
                  </p:nvSpPr>
                  <p:spPr>
                    <a:xfrm flipH="1" flipV="1">
                      <a:off x="6991521" y="2519509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Oval 157"/>
                    <p:cNvSpPr/>
                    <p:nvPr/>
                  </p:nvSpPr>
                  <p:spPr>
                    <a:xfrm flipH="1" flipV="1">
                      <a:off x="6993732" y="270161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9" name="Oval 158"/>
                    <p:cNvSpPr/>
                    <p:nvPr/>
                  </p:nvSpPr>
                  <p:spPr>
                    <a:xfrm flipH="1" flipV="1">
                      <a:off x="6993731" y="289674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Oval 159"/>
                    <p:cNvSpPr/>
                    <p:nvPr/>
                  </p:nvSpPr>
                  <p:spPr>
                    <a:xfrm flipH="1" flipV="1">
                      <a:off x="6994149" y="310129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Oval 160"/>
                    <p:cNvSpPr/>
                    <p:nvPr/>
                  </p:nvSpPr>
                  <p:spPr>
                    <a:xfrm flipH="1" flipV="1">
                      <a:off x="6989313" y="329642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" name="Oval 161"/>
                    <p:cNvSpPr/>
                    <p:nvPr/>
                  </p:nvSpPr>
                  <p:spPr>
                    <a:xfrm flipH="1" flipV="1">
                      <a:off x="6992117" y="349155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Oval 162"/>
                    <p:cNvSpPr/>
                    <p:nvPr/>
                  </p:nvSpPr>
                  <p:spPr>
                    <a:xfrm flipH="1" flipV="1">
                      <a:off x="7003396" y="368285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Oval 163"/>
                    <p:cNvSpPr/>
                    <p:nvPr/>
                  </p:nvSpPr>
                  <p:spPr>
                    <a:xfrm flipH="1" flipV="1">
                      <a:off x="7010259" y="387877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3" name="Rectangle 152"/>
                  <p:cNvSpPr/>
                  <p:nvPr/>
                </p:nvSpPr>
                <p:spPr>
                  <a:xfrm rot="18924922">
                    <a:off x="6692392" y="4182408"/>
                    <a:ext cx="771797" cy="66501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49" name="Oval 148"/>
              <p:cNvSpPr/>
              <p:nvPr/>
            </p:nvSpPr>
            <p:spPr>
              <a:xfrm flipV="1">
                <a:off x="7081439" y="4085113"/>
                <a:ext cx="45719" cy="9546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-2240323" y="4216178"/>
              <a:ext cx="603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E</a:t>
              </a:r>
              <a:endParaRPr lang="en-US" sz="3600" dirty="0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-2553605" y="1425415"/>
            <a:ext cx="771797" cy="3411784"/>
            <a:chOff x="-2337971" y="1425415"/>
            <a:chExt cx="771797" cy="3411784"/>
          </a:xfrm>
        </p:grpSpPr>
        <p:grpSp>
          <p:nvGrpSpPr>
            <p:cNvPr id="166" name="Group 165"/>
            <p:cNvGrpSpPr/>
            <p:nvPr/>
          </p:nvGrpSpPr>
          <p:grpSpPr>
            <a:xfrm>
              <a:off x="-2337971" y="1425415"/>
              <a:ext cx="771797" cy="3411784"/>
              <a:chOff x="6695540" y="1435642"/>
              <a:chExt cx="771797" cy="3411784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6695540" y="1435642"/>
                <a:ext cx="771797" cy="3411784"/>
                <a:chOff x="6692392" y="1435642"/>
                <a:chExt cx="771797" cy="3411784"/>
              </a:xfrm>
            </p:grpSpPr>
            <p:sp>
              <p:nvSpPr>
                <p:cNvPr id="170" name="Freeform 169"/>
                <p:cNvSpPr/>
                <p:nvPr/>
              </p:nvSpPr>
              <p:spPr>
                <a:xfrm>
                  <a:off x="6894395" y="1435642"/>
                  <a:ext cx="459230" cy="475014"/>
                </a:xfrm>
                <a:custGeom>
                  <a:avLst/>
                  <a:gdLst>
                    <a:gd name="connsiteX0" fmla="*/ 221723 w 459230"/>
                    <a:gd name="connsiteY0" fmla="*/ 0 h 475014"/>
                    <a:gd name="connsiteX1" fmla="*/ 459230 w 459230"/>
                    <a:gd name="connsiteY1" fmla="*/ 237507 h 475014"/>
                    <a:gd name="connsiteX2" fmla="*/ 221723 w 459230"/>
                    <a:gd name="connsiteY2" fmla="*/ 475014 h 475014"/>
                    <a:gd name="connsiteX3" fmla="*/ 2881 w 459230"/>
                    <a:gd name="connsiteY3" fmla="*/ 329955 h 475014"/>
                    <a:gd name="connsiteX4" fmla="*/ 0 w 459230"/>
                    <a:gd name="connsiteY4" fmla="*/ 315686 h 475014"/>
                    <a:gd name="connsiteX5" fmla="*/ 133846 w 459230"/>
                    <a:gd name="connsiteY5" fmla="*/ 315686 h 475014"/>
                    <a:gd name="connsiteX6" fmla="*/ 137751 w 459230"/>
                    <a:gd name="connsiteY6" fmla="*/ 321478 h 475014"/>
                    <a:gd name="connsiteX7" fmla="*/ 221722 w 459230"/>
                    <a:gd name="connsiteY7" fmla="*/ 356260 h 475014"/>
                    <a:gd name="connsiteX8" fmla="*/ 340475 w 459230"/>
                    <a:gd name="connsiteY8" fmla="*/ 237507 h 475014"/>
                    <a:gd name="connsiteX9" fmla="*/ 221722 w 459230"/>
                    <a:gd name="connsiteY9" fmla="*/ 118754 h 475014"/>
                    <a:gd name="connsiteX10" fmla="*/ 137751 w 459230"/>
                    <a:gd name="connsiteY10" fmla="*/ 153536 h 475014"/>
                    <a:gd name="connsiteX11" fmla="*/ 133846 w 459230"/>
                    <a:gd name="connsiteY11" fmla="*/ 159328 h 475014"/>
                    <a:gd name="connsiteX12" fmla="*/ 0 w 459230"/>
                    <a:gd name="connsiteY12" fmla="*/ 159328 h 475014"/>
                    <a:gd name="connsiteX13" fmla="*/ 2881 w 459230"/>
                    <a:gd name="connsiteY13" fmla="*/ 145059 h 475014"/>
                    <a:gd name="connsiteX14" fmla="*/ 221723 w 459230"/>
                    <a:gd name="connsiteY14" fmla="*/ 0 h 47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9230" h="475014">
                      <a:moveTo>
                        <a:pt x="221723" y="0"/>
                      </a:moveTo>
                      <a:cubicBezTo>
                        <a:pt x="352894" y="0"/>
                        <a:pt x="459230" y="106336"/>
                        <a:pt x="459230" y="237507"/>
                      </a:cubicBezTo>
                      <a:cubicBezTo>
                        <a:pt x="459230" y="368678"/>
                        <a:pt x="352894" y="475014"/>
                        <a:pt x="221723" y="475014"/>
                      </a:cubicBezTo>
                      <a:cubicBezTo>
                        <a:pt x="123345" y="475014"/>
                        <a:pt x="38936" y="415200"/>
                        <a:pt x="2881" y="329955"/>
                      </a:cubicBezTo>
                      <a:lnTo>
                        <a:pt x="0" y="315686"/>
                      </a:lnTo>
                      <a:lnTo>
                        <a:pt x="133846" y="315686"/>
                      </a:lnTo>
                      <a:lnTo>
                        <a:pt x="137751" y="321478"/>
                      </a:lnTo>
                      <a:cubicBezTo>
                        <a:pt x="159242" y="342968"/>
                        <a:pt x="188930" y="356260"/>
                        <a:pt x="221722" y="356260"/>
                      </a:cubicBezTo>
                      <a:cubicBezTo>
                        <a:pt x="287307" y="356260"/>
                        <a:pt x="340475" y="303092"/>
                        <a:pt x="340475" y="237507"/>
                      </a:cubicBezTo>
                      <a:cubicBezTo>
                        <a:pt x="340475" y="171922"/>
                        <a:pt x="287307" y="118754"/>
                        <a:pt x="221722" y="118754"/>
                      </a:cubicBezTo>
                      <a:cubicBezTo>
                        <a:pt x="188930" y="118754"/>
                        <a:pt x="159242" y="132046"/>
                        <a:pt x="137751" y="153536"/>
                      </a:cubicBezTo>
                      <a:lnTo>
                        <a:pt x="133846" y="159328"/>
                      </a:lnTo>
                      <a:lnTo>
                        <a:pt x="0" y="159328"/>
                      </a:lnTo>
                      <a:lnTo>
                        <a:pt x="2881" y="145059"/>
                      </a:lnTo>
                      <a:cubicBezTo>
                        <a:pt x="38936" y="59814"/>
                        <a:pt x="123345" y="0"/>
                        <a:pt x="221723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1" name="Group 170"/>
                <p:cNvGrpSpPr/>
                <p:nvPr/>
              </p:nvGrpSpPr>
              <p:grpSpPr>
                <a:xfrm>
                  <a:off x="6692392" y="1977151"/>
                  <a:ext cx="771797" cy="2870275"/>
                  <a:chOff x="6692392" y="1977151"/>
                  <a:chExt cx="771797" cy="2870275"/>
                </a:xfrm>
              </p:grpSpPr>
              <p:grpSp>
                <p:nvGrpSpPr>
                  <p:cNvPr id="172" name="Group 171"/>
                  <p:cNvGrpSpPr/>
                  <p:nvPr/>
                </p:nvGrpSpPr>
                <p:grpSpPr>
                  <a:xfrm>
                    <a:off x="6989313" y="1977151"/>
                    <a:ext cx="198901" cy="2038779"/>
                    <a:chOff x="6989313" y="1977151"/>
                    <a:chExt cx="198901" cy="2038779"/>
                  </a:xfrm>
                  <a:solidFill>
                    <a:srgbClr val="FF0000"/>
                  </a:solidFill>
                </p:grpSpPr>
                <p:sp>
                  <p:nvSpPr>
                    <p:cNvPr id="174" name="Oval 173"/>
                    <p:cNvSpPr/>
                    <p:nvPr/>
                  </p:nvSpPr>
                  <p:spPr>
                    <a:xfrm flipH="1" flipV="1">
                      <a:off x="7008408" y="1977151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Oval 174"/>
                    <p:cNvSpPr/>
                    <p:nvPr/>
                  </p:nvSpPr>
                  <p:spPr>
                    <a:xfrm flipH="1" flipV="1">
                      <a:off x="6998980" y="215970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" name="Oval 175"/>
                    <p:cNvSpPr/>
                    <p:nvPr/>
                  </p:nvSpPr>
                  <p:spPr>
                    <a:xfrm flipH="1" flipV="1">
                      <a:off x="7001188" y="2355279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Oval 176"/>
                    <p:cNvSpPr/>
                    <p:nvPr/>
                  </p:nvSpPr>
                  <p:spPr>
                    <a:xfrm flipH="1" flipV="1">
                      <a:off x="6991521" y="2519509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Oval 177"/>
                    <p:cNvSpPr/>
                    <p:nvPr/>
                  </p:nvSpPr>
                  <p:spPr>
                    <a:xfrm flipH="1" flipV="1">
                      <a:off x="6993732" y="270161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Oval 178"/>
                    <p:cNvSpPr/>
                    <p:nvPr/>
                  </p:nvSpPr>
                  <p:spPr>
                    <a:xfrm flipH="1" flipV="1">
                      <a:off x="6993731" y="289674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" name="Oval 179"/>
                    <p:cNvSpPr/>
                    <p:nvPr/>
                  </p:nvSpPr>
                  <p:spPr>
                    <a:xfrm flipH="1" flipV="1">
                      <a:off x="6994149" y="310129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Oval 180"/>
                    <p:cNvSpPr/>
                    <p:nvPr/>
                  </p:nvSpPr>
                  <p:spPr>
                    <a:xfrm flipH="1" flipV="1">
                      <a:off x="6989313" y="329642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" name="Oval 181"/>
                    <p:cNvSpPr/>
                    <p:nvPr/>
                  </p:nvSpPr>
                  <p:spPr>
                    <a:xfrm flipH="1" flipV="1">
                      <a:off x="6992117" y="349155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Oval 182"/>
                    <p:cNvSpPr/>
                    <p:nvPr/>
                  </p:nvSpPr>
                  <p:spPr>
                    <a:xfrm flipH="1" flipV="1">
                      <a:off x="7003396" y="368285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4" name="Oval 183"/>
                    <p:cNvSpPr/>
                    <p:nvPr/>
                  </p:nvSpPr>
                  <p:spPr>
                    <a:xfrm flipH="1" flipV="1">
                      <a:off x="7010259" y="387877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3" name="Rectangle 172"/>
                  <p:cNvSpPr/>
                  <p:nvPr/>
                </p:nvSpPr>
                <p:spPr>
                  <a:xfrm rot="18924922">
                    <a:off x="6692392" y="4182408"/>
                    <a:ext cx="771797" cy="66501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69" name="Oval 168"/>
              <p:cNvSpPr/>
              <p:nvPr/>
            </p:nvSpPr>
            <p:spPr>
              <a:xfrm flipV="1">
                <a:off x="7081439" y="4085113"/>
                <a:ext cx="45719" cy="954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7" name="TextBox 166"/>
            <p:cNvSpPr txBox="1"/>
            <p:nvPr/>
          </p:nvSpPr>
          <p:spPr>
            <a:xfrm>
              <a:off x="-2188851" y="4117840"/>
              <a:ext cx="603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L</a:t>
              </a:r>
              <a:endParaRPr lang="en-US" sz="3600" dirty="0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-2148612" y="1425415"/>
            <a:ext cx="771797" cy="3413032"/>
            <a:chOff x="-2337971" y="1425415"/>
            <a:chExt cx="771797" cy="3413032"/>
          </a:xfrm>
          <a:solidFill>
            <a:srgbClr val="7030A0"/>
          </a:solidFill>
        </p:grpSpPr>
        <p:grpSp>
          <p:nvGrpSpPr>
            <p:cNvPr id="186" name="Group 185"/>
            <p:cNvGrpSpPr/>
            <p:nvPr/>
          </p:nvGrpSpPr>
          <p:grpSpPr>
            <a:xfrm>
              <a:off x="-2337971" y="1425415"/>
              <a:ext cx="771797" cy="3411784"/>
              <a:chOff x="6695540" y="1435642"/>
              <a:chExt cx="771797" cy="3411784"/>
            </a:xfrm>
            <a:grpFill/>
          </p:grpSpPr>
          <p:grpSp>
            <p:nvGrpSpPr>
              <p:cNvPr id="188" name="Group 187"/>
              <p:cNvGrpSpPr/>
              <p:nvPr/>
            </p:nvGrpSpPr>
            <p:grpSpPr>
              <a:xfrm>
                <a:off x="6695540" y="1435642"/>
                <a:ext cx="771797" cy="3411784"/>
                <a:chOff x="6692392" y="1435642"/>
                <a:chExt cx="771797" cy="3411784"/>
              </a:xfrm>
              <a:grpFill/>
            </p:grpSpPr>
            <p:sp>
              <p:nvSpPr>
                <p:cNvPr id="190" name="Freeform 189"/>
                <p:cNvSpPr/>
                <p:nvPr/>
              </p:nvSpPr>
              <p:spPr>
                <a:xfrm>
                  <a:off x="6894395" y="1435642"/>
                  <a:ext cx="459230" cy="475014"/>
                </a:xfrm>
                <a:custGeom>
                  <a:avLst/>
                  <a:gdLst>
                    <a:gd name="connsiteX0" fmla="*/ 221723 w 459230"/>
                    <a:gd name="connsiteY0" fmla="*/ 0 h 475014"/>
                    <a:gd name="connsiteX1" fmla="*/ 459230 w 459230"/>
                    <a:gd name="connsiteY1" fmla="*/ 237507 h 475014"/>
                    <a:gd name="connsiteX2" fmla="*/ 221723 w 459230"/>
                    <a:gd name="connsiteY2" fmla="*/ 475014 h 475014"/>
                    <a:gd name="connsiteX3" fmla="*/ 2881 w 459230"/>
                    <a:gd name="connsiteY3" fmla="*/ 329955 h 475014"/>
                    <a:gd name="connsiteX4" fmla="*/ 0 w 459230"/>
                    <a:gd name="connsiteY4" fmla="*/ 315686 h 475014"/>
                    <a:gd name="connsiteX5" fmla="*/ 133846 w 459230"/>
                    <a:gd name="connsiteY5" fmla="*/ 315686 h 475014"/>
                    <a:gd name="connsiteX6" fmla="*/ 137751 w 459230"/>
                    <a:gd name="connsiteY6" fmla="*/ 321478 h 475014"/>
                    <a:gd name="connsiteX7" fmla="*/ 221722 w 459230"/>
                    <a:gd name="connsiteY7" fmla="*/ 356260 h 475014"/>
                    <a:gd name="connsiteX8" fmla="*/ 340475 w 459230"/>
                    <a:gd name="connsiteY8" fmla="*/ 237507 h 475014"/>
                    <a:gd name="connsiteX9" fmla="*/ 221722 w 459230"/>
                    <a:gd name="connsiteY9" fmla="*/ 118754 h 475014"/>
                    <a:gd name="connsiteX10" fmla="*/ 137751 w 459230"/>
                    <a:gd name="connsiteY10" fmla="*/ 153536 h 475014"/>
                    <a:gd name="connsiteX11" fmla="*/ 133846 w 459230"/>
                    <a:gd name="connsiteY11" fmla="*/ 159328 h 475014"/>
                    <a:gd name="connsiteX12" fmla="*/ 0 w 459230"/>
                    <a:gd name="connsiteY12" fmla="*/ 159328 h 475014"/>
                    <a:gd name="connsiteX13" fmla="*/ 2881 w 459230"/>
                    <a:gd name="connsiteY13" fmla="*/ 145059 h 475014"/>
                    <a:gd name="connsiteX14" fmla="*/ 221723 w 459230"/>
                    <a:gd name="connsiteY14" fmla="*/ 0 h 47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9230" h="475014">
                      <a:moveTo>
                        <a:pt x="221723" y="0"/>
                      </a:moveTo>
                      <a:cubicBezTo>
                        <a:pt x="352894" y="0"/>
                        <a:pt x="459230" y="106336"/>
                        <a:pt x="459230" y="237507"/>
                      </a:cubicBezTo>
                      <a:cubicBezTo>
                        <a:pt x="459230" y="368678"/>
                        <a:pt x="352894" y="475014"/>
                        <a:pt x="221723" y="475014"/>
                      </a:cubicBezTo>
                      <a:cubicBezTo>
                        <a:pt x="123345" y="475014"/>
                        <a:pt x="38936" y="415200"/>
                        <a:pt x="2881" y="329955"/>
                      </a:cubicBezTo>
                      <a:lnTo>
                        <a:pt x="0" y="315686"/>
                      </a:lnTo>
                      <a:lnTo>
                        <a:pt x="133846" y="315686"/>
                      </a:lnTo>
                      <a:lnTo>
                        <a:pt x="137751" y="321478"/>
                      </a:lnTo>
                      <a:cubicBezTo>
                        <a:pt x="159242" y="342968"/>
                        <a:pt x="188930" y="356260"/>
                        <a:pt x="221722" y="356260"/>
                      </a:cubicBezTo>
                      <a:cubicBezTo>
                        <a:pt x="287307" y="356260"/>
                        <a:pt x="340475" y="303092"/>
                        <a:pt x="340475" y="237507"/>
                      </a:cubicBezTo>
                      <a:cubicBezTo>
                        <a:pt x="340475" y="171922"/>
                        <a:pt x="287307" y="118754"/>
                        <a:pt x="221722" y="118754"/>
                      </a:cubicBezTo>
                      <a:cubicBezTo>
                        <a:pt x="188930" y="118754"/>
                        <a:pt x="159242" y="132046"/>
                        <a:pt x="137751" y="153536"/>
                      </a:cubicBezTo>
                      <a:lnTo>
                        <a:pt x="133846" y="159328"/>
                      </a:lnTo>
                      <a:lnTo>
                        <a:pt x="0" y="159328"/>
                      </a:lnTo>
                      <a:lnTo>
                        <a:pt x="2881" y="145059"/>
                      </a:lnTo>
                      <a:cubicBezTo>
                        <a:pt x="38936" y="59814"/>
                        <a:pt x="123345" y="0"/>
                        <a:pt x="2217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1" name="Group 190"/>
                <p:cNvGrpSpPr/>
                <p:nvPr/>
              </p:nvGrpSpPr>
              <p:grpSpPr>
                <a:xfrm>
                  <a:off x="6692392" y="1977151"/>
                  <a:ext cx="771797" cy="2870275"/>
                  <a:chOff x="6692392" y="1977151"/>
                  <a:chExt cx="771797" cy="2870275"/>
                </a:xfrm>
                <a:grpFill/>
              </p:grpSpPr>
              <p:grpSp>
                <p:nvGrpSpPr>
                  <p:cNvPr id="192" name="Group 191"/>
                  <p:cNvGrpSpPr/>
                  <p:nvPr/>
                </p:nvGrpSpPr>
                <p:grpSpPr>
                  <a:xfrm>
                    <a:off x="6989313" y="1977151"/>
                    <a:ext cx="198901" cy="2038779"/>
                    <a:chOff x="6989313" y="1977151"/>
                    <a:chExt cx="198901" cy="2038779"/>
                  </a:xfrm>
                  <a:grpFill/>
                </p:grpSpPr>
                <p:sp>
                  <p:nvSpPr>
                    <p:cNvPr id="194" name="Oval 193"/>
                    <p:cNvSpPr/>
                    <p:nvPr/>
                  </p:nvSpPr>
                  <p:spPr>
                    <a:xfrm flipH="1" flipV="1">
                      <a:off x="7008408" y="1977151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" name="Oval 194"/>
                    <p:cNvSpPr/>
                    <p:nvPr/>
                  </p:nvSpPr>
                  <p:spPr>
                    <a:xfrm flipH="1" flipV="1">
                      <a:off x="6998980" y="215970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" name="Oval 195"/>
                    <p:cNvSpPr/>
                    <p:nvPr/>
                  </p:nvSpPr>
                  <p:spPr>
                    <a:xfrm flipH="1" flipV="1">
                      <a:off x="7001188" y="2355279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" name="Oval 196"/>
                    <p:cNvSpPr/>
                    <p:nvPr/>
                  </p:nvSpPr>
                  <p:spPr>
                    <a:xfrm flipH="1" flipV="1">
                      <a:off x="6991521" y="2519509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" name="Oval 197"/>
                    <p:cNvSpPr/>
                    <p:nvPr/>
                  </p:nvSpPr>
                  <p:spPr>
                    <a:xfrm flipH="1" flipV="1">
                      <a:off x="6993732" y="270161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" name="Oval 198"/>
                    <p:cNvSpPr/>
                    <p:nvPr/>
                  </p:nvSpPr>
                  <p:spPr>
                    <a:xfrm flipH="1" flipV="1">
                      <a:off x="6993731" y="289674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" name="Oval 199"/>
                    <p:cNvSpPr/>
                    <p:nvPr/>
                  </p:nvSpPr>
                  <p:spPr>
                    <a:xfrm flipH="1" flipV="1">
                      <a:off x="6994149" y="310129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" name="Oval 200"/>
                    <p:cNvSpPr/>
                    <p:nvPr/>
                  </p:nvSpPr>
                  <p:spPr>
                    <a:xfrm flipH="1" flipV="1">
                      <a:off x="6989313" y="329642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" name="Oval 201"/>
                    <p:cNvSpPr/>
                    <p:nvPr/>
                  </p:nvSpPr>
                  <p:spPr>
                    <a:xfrm flipH="1" flipV="1">
                      <a:off x="6992117" y="349155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3" name="Oval 202"/>
                    <p:cNvSpPr/>
                    <p:nvPr/>
                  </p:nvSpPr>
                  <p:spPr>
                    <a:xfrm flipH="1" flipV="1">
                      <a:off x="7003396" y="368285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4" name="Oval 203"/>
                    <p:cNvSpPr/>
                    <p:nvPr/>
                  </p:nvSpPr>
                  <p:spPr>
                    <a:xfrm flipH="1" flipV="1">
                      <a:off x="7010259" y="387877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93" name="Rectangle 192"/>
                  <p:cNvSpPr/>
                  <p:nvPr/>
                </p:nvSpPr>
                <p:spPr>
                  <a:xfrm rot="18924922">
                    <a:off x="6692392" y="4182408"/>
                    <a:ext cx="771797" cy="66501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89" name="Oval 188"/>
              <p:cNvSpPr/>
              <p:nvPr/>
            </p:nvSpPr>
            <p:spPr>
              <a:xfrm flipV="1">
                <a:off x="7081439" y="4085113"/>
                <a:ext cx="45719" cy="9546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87" name="TextBox 186"/>
            <p:cNvSpPr txBox="1"/>
            <p:nvPr/>
          </p:nvSpPr>
          <p:spPr>
            <a:xfrm>
              <a:off x="-2236014" y="4192116"/>
              <a:ext cx="603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C</a:t>
              </a:r>
              <a:endParaRPr lang="en-US" sz="3600" dirty="0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-1743619" y="1425414"/>
            <a:ext cx="771797" cy="3446853"/>
            <a:chOff x="-2337971" y="1425415"/>
            <a:chExt cx="771797" cy="3411784"/>
          </a:xfrm>
        </p:grpSpPr>
        <p:grpSp>
          <p:nvGrpSpPr>
            <p:cNvPr id="206" name="Group 205"/>
            <p:cNvGrpSpPr/>
            <p:nvPr/>
          </p:nvGrpSpPr>
          <p:grpSpPr>
            <a:xfrm>
              <a:off x="-2337971" y="1425415"/>
              <a:ext cx="771797" cy="3411784"/>
              <a:chOff x="6695540" y="1435642"/>
              <a:chExt cx="771797" cy="3411784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6695540" y="1435642"/>
                <a:ext cx="771797" cy="3411784"/>
                <a:chOff x="6692392" y="1435642"/>
                <a:chExt cx="771797" cy="3411784"/>
              </a:xfrm>
            </p:grpSpPr>
            <p:sp>
              <p:nvSpPr>
                <p:cNvPr id="210" name="Freeform 209"/>
                <p:cNvSpPr/>
                <p:nvPr/>
              </p:nvSpPr>
              <p:spPr>
                <a:xfrm>
                  <a:off x="6894395" y="1435642"/>
                  <a:ext cx="459230" cy="475014"/>
                </a:xfrm>
                <a:custGeom>
                  <a:avLst/>
                  <a:gdLst>
                    <a:gd name="connsiteX0" fmla="*/ 221723 w 459230"/>
                    <a:gd name="connsiteY0" fmla="*/ 0 h 475014"/>
                    <a:gd name="connsiteX1" fmla="*/ 459230 w 459230"/>
                    <a:gd name="connsiteY1" fmla="*/ 237507 h 475014"/>
                    <a:gd name="connsiteX2" fmla="*/ 221723 w 459230"/>
                    <a:gd name="connsiteY2" fmla="*/ 475014 h 475014"/>
                    <a:gd name="connsiteX3" fmla="*/ 2881 w 459230"/>
                    <a:gd name="connsiteY3" fmla="*/ 329955 h 475014"/>
                    <a:gd name="connsiteX4" fmla="*/ 0 w 459230"/>
                    <a:gd name="connsiteY4" fmla="*/ 315686 h 475014"/>
                    <a:gd name="connsiteX5" fmla="*/ 133846 w 459230"/>
                    <a:gd name="connsiteY5" fmla="*/ 315686 h 475014"/>
                    <a:gd name="connsiteX6" fmla="*/ 137751 w 459230"/>
                    <a:gd name="connsiteY6" fmla="*/ 321478 h 475014"/>
                    <a:gd name="connsiteX7" fmla="*/ 221722 w 459230"/>
                    <a:gd name="connsiteY7" fmla="*/ 356260 h 475014"/>
                    <a:gd name="connsiteX8" fmla="*/ 340475 w 459230"/>
                    <a:gd name="connsiteY8" fmla="*/ 237507 h 475014"/>
                    <a:gd name="connsiteX9" fmla="*/ 221722 w 459230"/>
                    <a:gd name="connsiteY9" fmla="*/ 118754 h 475014"/>
                    <a:gd name="connsiteX10" fmla="*/ 137751 w 459230"/>
                    <a:gd name="connsiteY10" fmla="*/ 153536 h 475014"/>
                    <a:gd name="connsiteX11" fmla="*/ 133846 w 459230"/>
                    <a:gd name="connsiteY11" fmla="*/ 159328 h 475014"/>
                    <a:gd name="connsiteX12" fmla="*/ 0 w 459230"/>
                    <a:gd name="connsiteY12" fmla="*/ 159328 h 475014"/>
                    <a:gd name="connsiteX13" fmla="*/ 2881 w 459230"/>
                    <a:gd name="connsiteY13" fmla="*/ 145059 h 475014"/>
                    <a:gd name="connsiteX14" fmla="*/ 221723 w 459230"/>
                    <a:gd name="connsiteY14" fmla="*/ 0 h 47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9230" h="475014">
                      <a:moveTo>
                        <a:pt x="221723" y="0"/>
                      </a:moveTo>
                      <a:cubicBezTo>
                        <a:pt x="352894" y="0"/>
                        <a:pt x="459230" y="106336"/>
                        <a:pt x="459230" y="237507"/>
                      </a:cubicBezTo>
                      <a:cubicBezTo>
                        <a:pt x="459230" y="368678"/>
                        <a:pt x="352894" y="475014"/>
                        <a:pt x="221723" y="475014"/>
                      </a:cubicBezTo>
                      <a:cubicBezTo>
                        <a:pt x="123345" y="475014"/>
                        <a:pt x="38936" y="415200"/>
                        <a:pt x="2881" y="329955"/>
                      </a:cubicBezTo>
                      <a:lnTo>
                        <a:pt x="0" y="315686"/>
                      </a:lnTo>
                      <a:lnTo>
                        <a:pt x="133846" y="315686"/>
                      </a:lnTo>
                      <a:lnTo>
                        <a:pt x="137751" y="321478"/>
                      </a:lnTo>
                      <a:cubicBezTo>
                        <a:pt x="159242" y="342968"/>
                        <a:pt x="188930" y="356260"/>
                        <a:pt x="221722" y="356260"/>
                      </a:cubicBezTo>
                      <a:cubicBezTo>
                        <a:pt x="287307" y="356260"/>
                        <a:pt x="340475" y="303092"/>
                        <a:pt x="340475" y="237507"/>
                      </a:cubicBezTo>
                      <a:cubicBezTo>
                        <a:pt x="340475" y="171922"/>
                        <a:pt x="287307" y="118754"/>
                        <a:pt x="221722" y="118754"/>
                      </a:cubicBezTo>
                      <a:cubicBezTo>
                        <a:pt x="188930" y="118754"/>
                        <a:pt x="159242" y="132046"/>
                        <a:pt x="137751" y="153536"/>
                      </a:cubicBezTo>
                      <a:lnTo>
                        <a:pt x="133846" y="159328"/>
                      </a:lnTo>
                      <a:lnTo>
                        <a:pt x="0" y="159328"/>
                      </a:lnTo>
                      <a:lnTo>
                        <a:pt x="2881" y="145059"/>
                      </a:lnTo>
                      <a:cubicBezTo>
                        <a:pt x="38936" y="59814"/>
                        <a:pt x="123345" y="0"/>
                        <a:pt x="221723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11" name="Group 210"/>
                <p:cNvGrpSpPr/>
                <p:nvPr/>
              </p:nvGrpSpPr>
              <p:grpSpPr>
                <a:xfrm>
                  <a:off x="6692392" y="1977151"/>
                  <a:ext cx="771797" cy="2870275"/>
                  <a:chOff x="6692392" y="1977151"/>
                  <a:chExt cx="771797" cy="2870275"/>
                </a:xfrm>
              </p:grpSpPr>
              <p:grpSp>
                <p:nvGrpSpPr>
                  <p:cNvPr id="212" name="Group 211"/>
                  <p:cNvGrpSpPr/>
                  <p:nvPr/>
                </p:nvGrpSpPr>
                <p:grpSpPr>
                  <a:xfrm>
                    <a:off x="6989313" y="1977151"/>
                    <a:ext cx="198901" cy="2038779"/>
                    <a:chOff x="6989313" y="1977151"/>
                    <a:chExt cx="198901" cy="2038779"/>
                  </a:xfrm>
                  <a:solidFill>
                    <a:srgbClr val="FF0000"/>
                  </a:solidFill>
                </p:grpSpPr>
                <p:sp>
                  <p:nvSpPr>
                    <p:cNvPr id="214" name="Oval 213"/>
                    <p:cNvSpPr/>
                    <p:nvPr/>
                  </p:nvSpPr>
                  <p:spPr>
                    <a:xfrm flipH="1" flipV="1">
                      <a:off x="7008408" y="1977151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Oval 214"/>
                    <p:cNvSpPr/>
                    <p:nvPr/>
                  </p:nvSpPr>
                  <p:spPr>
                    <a:xfrm flipH="1" flipV="1">
                      <a:off x="6998980" y="215970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Oval 215"/>
                    <p:cNvSpPr/>
                    <p:nvPr/>
                  </p:nvSpPr>
                  <p:spPr>
                    <a:xfrm flipH="1" flipV="1">
                      <a:off x="7001188" y="2355279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" name="Oval 216"/>
                    <p:cNvSpPr/>
                    <p:nvPr/>
                  </p:nvSpPr>
                  <p:spPr>
                    <a:xfrm flipH="1" flipV="1">
                      <a:off x="6991521" y="2519509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Oval 217"/>
                    <p:cNvSpPr/>
                    <p:nvPr/>
                  </p:nvSpPr>
                  <p:spPr>
                    <a:xfrm flipH="1" flipV="1">
                      <a:off x="6993732" y="270161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" name="Oval 218"/>
                    <p:cNvSpPr/>
                    <p:nvPr/>
                  </p:nvSpPr>
                  <p:spPr>
                    <a:xfrm flipH="1" flipV="1">
                      <a:off x="6993731" y="289674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0" name="Oval 219"/>
                    <p:cNvSpPr/>
                    <p:nvPr/>
                  </p:nvSpPr>
                  <p:spPr>
                    <a:xfrm flipH="1" flipV="1">
                      <a:off x="6994149" y="310129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1" name="Oval 220"/>
                    <p:cNvSpPr/>
                    <p:nvPr/>
                  </p:nvSpPr>
                  <p:spPr>
                    <a:xfrm flipH="1" flipV="1">
                      <a:off x="6989313" y="329642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2" name="Oval 221"/>
                    <p:cNvSpPr/>
                    <p:nvPr/>
                  </p:nvSpPr>
                  <p:spPr>
                    <a:xfrm flipH="1" flipV="1">
                      <a:off x="6992117" y="349155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3" name="Oval 222"/>
                    <p:cNvSpPr/>
                    <p:nvPr/>
                  </p:nvSpPr>
                  <p:spPr>
                    <a:xfrm flipH="1" flipV="1">
                      <a:off x="7003396" y="368285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4" name="Oval 223"/>
                    <p:cNvSpPr/>
                    <p:nvPr/>
                  </p:nvSpPr>
                  <p:spPr>
                    <a:xfrm flipH="1" flipV="1">
                      <a:off x="7010259" y="387877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3" name="Rectangle 212"/>
                  <p:cNvSpPr/>
                  <p:nvPr/>
                </p:nvSpPr>
                <p:spPr>
                  <a:xfrm rot="18924922">
                    <a:off x="6692392" y="4182408"/>
                    <a:ext cx="771797" cy="66501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209" name="Oval 208"/>
              <p:cNvSpPr/>
              <p:nvPr/>
            </p:nvSpPr>
            <p:spPr>
              <a:xfrm flipV="1">
                <a:off x="7081439" y="4085113"/>
                <a:ext cx="45719" cy="954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07" name="TextBox 206"/>
            <p:cNvSpPr txBox="1"/>
            <p:nvPr/>
          </p:nvSpPr>
          <p:spPr>
            <a:xfrm>
              <a:off x="-2234702" y="4190015"/>
              <a:ext cx="603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O</a:t>
              </a: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-1338626" y="1425415"/>
            <a:ext cx="771797" cy="3411784"/>
            <a:chOff x="-2337971" y="1425415"/>
            <a:chExt cx="771797" cy="3411784"/>
          </a:xfrm>
          <a:solidFill>
            <a:srgbClr val="FFC000"/>
          </a:solidFill>
        </p:grpSpPr>
        <p:grpSp>
          <p:nvGrpSpPr>
            <p:cNvPr id="226" name="Group 225"/>
            <p:cNvGrpSpPr/>
            <p:nvPr/>
          </p:nvGrpSpPr>
          <p:grpSpPr>
            <a:xfrm>
              <a:off x="-2337971" y="1425415"/>
              <a:ext cx="771797" cy="3411784"/>
              <a:chOff x="6695540" y="1435642"/>
              <a:chExt cx="771797" cy="3411784"/>
            </a:xfrm>
            <a:grpFill/>
          </p:grpSpPr>
          <p:grpSp>
            <p:nvGrpSpPr>
              <p:cNvPr id="228" name="Group 227"/>
              <p:cNvGrpSpPr/>
              <p:nvPr/>
            </p:nvGrpSpPr>
            <p:grpSpPr>
              <a:xfrm>
                <a:off x="6695540" y="1435642"/>
                <a:ext cx="771797" cy="3411784"/>
                <a:chOff x="6692392" y="1435642"/>
                <a:chExt cx="771797" cy="3411784"/>
              </a:xfrm>
              <a:grpFill/>
            </p:grpSpPr>
            <p:sp>
              <p:nvSpPr>
                <p:cNvPr id="230" name="Freeform 229"/>
                <p:cNvSpPr/>
                <p:nvPr/>
              </p:nvSpPr>
              <p:spPr>
                <a:xfrm>
                  <a:off x="6894395" y="1435642"/>
                  <a:ext cx="459230" cy="475014"/>
                </a:xfrm>
                <a:custGeom>
                  <a:avLst/>
                  <a:gdLst>
                    <a:gd name="connsiteX0" fmla="*/ 221723 w 459230"/>
                    <a:gd name="connsiteY0" fmla="*/ 0 h 475014"/>
                    <a:gd name="connsiteX1" fmla="*/ 459230 w 459230"/>
                    <a:gd name="connsiteY1" fmla="*/ 237507 h 475014"/>
                    <a:gd name="connsiteX2" fmla="*/ 221723 w 459230"/>
                    <a:gd name="connsiteY2" fmla="*/ 475014 h 475014"/>
                    <a:gd name="connsiteX3" fmla="*/ 2881 w 459230"/>
                    <a:gd name="connsiteY3" fmla="*/ 329955 h 475014"/>
                    <a:gd name="connsiteX4" fmla="*/ 0 w 459230"/>
                    <a:gd name="connsiteY4" fmla="*/ 315686 h 475014"/>
                    <a:gd name="connsiteX5" fmla="*/ 133846 w 459230"/>
                    <a:gd name="connsiteY5" fmla="*/ 315686 h 475014"/>
                    <a:gd name="connsiteX6" fmla="*/ 137751 w 459230"/>
                    <a:gd name="connsiteY6" fmla="*/ 321478 h 475014"/>
                    <a:gd name="connsiteX7" fmla="*/ 221722 w 459230"/>
                    <a:gd name="connsiteY7" fmla="*/ 356260 h 475014"/>
                    <a:gd name="connsiteX8" fmla="*/ 340475 w 459230"/>
                    <a:gd name="connsiteY8" fmla="*/ 237507 h 475014"/>
                    <a:gd name="connsiteX9" fmla="*/ 221722 w 459230"/>
                    <a:gd name="connsiteY9" fmla="*/ 118754 h 475014"/>
                    <a:gd name="connsiteX10" fmla="*/ 137751 w 459230"/>
                    <a:gd name="connsiteY10" fmla="*/ 153536 h 475014"/>
                    <a:gd name="connsiteX11" fmla="*/ 133846 w 459230"/>
                    <a:gd name="connsiteY11" fmla="*/ 159328 h 475014"/>
                    <a:gd name="connsiteX12" fmla="*/ 0 w 459230"/>
                    <a:gd name="connsiteY12" fmla="*/ 159328 h 475014"/>
                    <a:gd name="connsiteX13" fmla="*/ 2881 w 459230"/>
                    <a:gd name="connsiteY13" fmla="*/ 145059 h 475014"/>
                    <a:gd name="connsiteX14" fmla="*/ 221723 w 459230"/>
                    <a:gd name="connsiteY14" fmla="*/ 0 h 47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9230" h="475014">
                      <a:moveTo>
                        <a:pt x="221723" y="0"/>
                      </a:moveTo>
                      <a:cubicBezTo>
                        <a:pt x="352894" y="0"/>
                        <a:pt x="459230" y="106336"/>
                        <a:pt x="459230" y="237507"/>
                      </a:cubicBezTo>
                      <a:cubicBezTo>
                        <a:pt x="459230" y="368678"/>
                        <a:pt x="352894" y="475014"/>
                        <a:pt x="221723" y="475014"/>
                      </a:cubicBezTo>
                      <a:cubicBezTo>
                        <a:pt x="123345" y="475014"/>
                        <a:pt x="38936" y="415200"/>
                        <a:pt x="2881" y="329955"/>
                      </a:cubicBezTo>
                      <a:lnTo>
                        <a:pt x="0" y="315686"/>
                      </a:lnTo>
                      <a:lnTo>
                        <a:pt x="133846" y="315686"/>
                      </a:lnTo>
                      <a:lnTo>
                        <a:pt x="137751" y="321478"/>
                      </a:lnTo>
                      <a:cubicBezTo>
                        <a:pt x="159242" y="342968"/>
                        <a:pt x="188930" y="356260"/>
                        <a:pt x="221722" y="356260"/>
                      </a:cubicBezTo>
                      <a:cubicBezTo>
                        <a:pt x="287307" y="356260"/>
                        <a:pt x="340475" y="303092"/>
                        <a:pt x="340475" y="237507"/>
                      </a:cubicBezTo>
                      <a:cubicBezTo>
                        <a:pt x="340475" y="171922"/>
                        <a:pt x="287307" y="118754"/>
                        <a:pt x="221722" y="118754"/>
                      </a:cubicBezTo>
                      <a:cubicBezTo>
                        <a:pt x="188930" y="118754"/>
                        <a:pt x="159242" y="132046"/>
                        <a:pt x="137751" y="153536"/>
                      </a:cubicBezTo>
                      <a:lnTo>
                        <a:pt x="133846" y="159328"/>
                      </a:lnTo>
                      <a:lnTo>
                        <a:pt x="0" y="159328"/>
                      </a:lnTo>
                      <a:lnTo>
                        <a:pt x="2881" y="145059"/>
                      </a:lnTo>
                      <a:cubicBezTo>
                        <a:pt x="38936" y="59814"/>
                        <a:pt x="123345" y="0"/>
                        <a:pt x="2217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31" name="Group 230"/>
                <p:cNvGrpSpPr/>
                <p:nvPr/>
              </p:nvGrpSpPr>
              <p:grpSpPr>
                <a:xfrm>
                  <a:off x="6692392" y="1977151"/>
                  <a:ext cx="771797" cy="2870275"/>
                  <a:chOff x="6692392" y="1977151"/>
                  <a:chExt cx="771797" cy="2870275"/>
                </a:xfrm>
                <a:grpFill/>
              </p:grpSpPr>
              <p:grpSp>
                <p:nvGrpSpPr>
                  <p:cNvPr id="232" name="Group 231"/>
                  <p:cNvGrpSpPr/>
                  <p:nvPr/>
                </p:nvGrpSpPr>
                <p:grpSpPr>
                  <a:xfrm>
                    <a:off x="6989313" y="1977151"/>
                    <a:ext cx="198901" cy="2038779"/>
                    <a:chOff x="6989313" y="1977151"/>
                    <a:chExt cx="198901" cy="2038779"/>
                  </a:xfrm>
                  <a:grpFill/>
                </p:grpSpPr>
                <p:sp>
                  <p:nvSpPr>
                    <p:cNvPr id="234" name="Oval 233"/>
                    <p:cNvSpPr/>
                    <p:nvPr/>
                  </p:nvSpPr>
                  <p:spPr>
                    <a:xfrm flipH="1" flipV="1">
                      <a:off x="7008408" y="1977151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Oval 234"/>
                    <p:cNvSpPr/>
                    <p:nvPr/>
                  </p:nvSpPr>
                  <p:spPr>
                    <a:xfrm flipH="1" flipV="1">
                      <a:off x="6998980" y="215970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6" name="Oval 235"/>
                    <p:cNvSpPr/>
                    <p:nvPr/>
                  </p:nvSpPr>
                  <p:spPr>
                    <a:xfrm flipH="1" flipV="1">
                      <a:off x="7001188" y="2355279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7" name="Oval 236"/>
                    <p:cNvSpPr/>
                    <p:nvPr/>
                  </p:nvSpPr>
                  <p:spPr>
                    <a:xfrm flipH="1" flipV="1">
                      <a:off x="6991521" y="2519509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8" name="Oval 237"/>
                    <p:cNvSpPr/>
                    <p:nvPr/>
                  </p:nvSpPr>
                  <p:spPr>
                    <a:xfrm flipH="1" flipV="1">
                      <a:off x="6993732" y="270161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9" name="Oval 238"/>
                    <p:cNvSpPr/>
                    <p:nvPr/>
                  </p:nvSpPr>
                  <p:spPr>
                    <a:xfrm flipH="1" flipV="1">
                      <a:off x="6993731" y="289674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Oval 239"/>
                    <p:cNvSpPr/>
                    <p:nvPr/>
                  </p:nvSpPr>
                  <p:spPr>
                    <a:xfrm flipH="1" flipV="1">
                      <a:off x="6994149" y="310129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1" name="Oval 240"/>
                    <p:cNvSpPr/>
                    <p:nvPr/>
                  </p:nvSpPr>
                  <p:spPr>
                    <a:xfrm flipH="1" flipV="1">
                      <a:off x="6989313" y="329642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Oval 241"/>
                    <p:cNvSpPr/>
                    <p:nvPr/>
                  </p:nvSpPr>
                  <p:spPr>
                    <a:xfrm flipH="1" flipV="1">
                      <a:off x="6992117" y="349155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3" name="Oval 242"/>
                    <p:cNvSpPr/>
                    <p:nvPr/>
                  </p:nvSpPr>
                  <p:spPr>
                    <a:xfrm flipH="1" flipV="1">
                      <a:off x="7003396" y="368285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Oval 243"/>
                    <p:cNvSpPr/>
                    <p:nvPr/>
                  </p:nvSpPr>
                  <p:spPr>
                    <a:xfrm flipH="1" flipV="1">
                      <a:off x="7010259" y="387877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3" name="Rectangle 232"/>
                  <p:cNvSpPr/>
                  <p:nvPr/>
                </p:nvSpPr>
                <p:spPr>
                  <a:xfrm rot="18924922">
                    <a:off x="6692392" y="4182408"/>
                    <a:ext cx="771797" cy="66501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229" name="Oval 228"/>
              <p:cNvSpPr/>
              <p:nvPr/>
            </p:nvSpPr>
            <p:spPr>
              <a:xfrm flipV="1">
                <a:off x="7081439" y="4085113"/>
                <a:ext cx="45719" cy="9546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27" name="TextBox 226"/>
            <p:cNvSpPr txBox="1"/>
            <p:nvPr/>
          </p:nvSpPr>
          <p:spPr>
            <a:xfrm>
              <a:off x="-2257349" y="4188158"/>
              <a:ext cx="603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M</a:t>
              </a:r>
              <a:endParaRPr lang="en-US" sz="3600" dirty="0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-933633" y="1425415"/>
            <a:ext cx="771797" cy="3436651"/>
            <a:chOff x="-2337971" y="1425415"/>
            <a:chExt cx="771797" cy="3436651"/>
          </a:xfrm>
        </p:grpSpPr>
        <p:grpSp>
          <p:nvGrpSpPr>
            <p:cNvPr id="246" name="Group 245"/>
            <p:cNvGrpSpPr/>
            <p:nvPr/>
          </p:nvGrpSpPr>
          <p:grpSpPr>
            <a:xfrm>
              <a:off x="-2337971" y="1425415"/>
              <a:ext cx="771797" cy="3411784"/>
              <a:chOff x="6695540" y="1435642"/>
              <a:chExt cx="771797" cy="3411784"/>
            </a:xfrm>
          </p:grpSpPr>
          <p:grpSp>
            <p:nvGrpSpPr>
              <p:cNvPr id="248" name="Group 247"/>
              <p:cNvGrpSpPr/>
              <p:nvPr/>
            </p:nvGrpSpPr>
            <p:grpSpPr>
              <a:xfrm>
                <a:off x="6695540" y="1435642"/>
                <a:ext cx="771797" cy="3411784"/>
                <a:chOff x="6692392" y="1435642"/>
                <a:chExt cx="771797" cy="3411784"/>
              </a:xfrm>
            </p:grpSpPr>
            <p:sp>
              <p:nvSpPr>
                <p:cNvPr id="250" name="Freeform 249"/>
                <p:cNvSpPr/>
                <p:nvPr/>
              </p:nvSpPr>
              <p:spPr>
                <a:xfrm>
                  <a:off x="6894395" y="1435642"/>
                  <a:ext cx="459230" cy="475014"/>
                </a:xfrm>
                <a:custGeom>
                  <a:avLst/>
                  <a:gdLst>
                    <a:gd name="connsiteX0" fmla="*/ 221723 w 459230"/>
                    <a:gd name="connsiteY0" fmla="*/ 0 h 475014"/>
                    <a:gd name="connsiteX1" fmla="*/ 459230 w 459230"/>
                    <a:gd name="connsiteY1" fmla="*/ 237507 h 475014"/>
                    <a:gd name="connsiteX2" fmla="*/ 221723 w 459230"/>
                    <a:gd name="connsiteY2" fmla="*/ 475014 h 475014"/>
                    <a:gd name="connsiteX3" fmla="*/ 2881 w 459230"/>
                    <a:gd name="connsiteY3" fmla="*/ 329955 h 475014"/>
                    <a:gd name="connsiteX4" fmla="*/ 0 w 459230"/>
                    <a:gd name="connsiteY4" fmla="*/ 315686 h 475014"/>
                    <a:gd name="connsiteX5" fmla="*/ 133846 w 459230"/>
                    <a:gd name="connsiteY5" fmla="*/ 315686 h 475014"/>
                    <a:gd name="connsiteX6" fmla="*/ 137751 w 459230"/>
                    <a:gd name="connsiteY6" fmla="*/ 321478 h 475014"/>
                    <a:gd name="connsiteX7" fmla="*/ 221722 w 459230"/>
                    <a:gd name="connsiteY7" fmla="*/ 356260 h 475014"/>
                    <a:gd name="connsiteX8" fmla="*/ 340475 w 459230"/>
                    <a:gd name="connsiteY8" fmla="*/ 237507 h 475014"/>
                    <a:gd name="connsiteX9" fmla="*/ 221722 w 459230"/>
                    <a:gd name="connsiteY9" fmla="*/ 118754 h 475014"/>
                    <a:gd name="connsiteX10" fmla="*/ 137751 w 459230"/>
                    <a:gd name="connsiteY10" fmla="*/ 153536 h 475014"/>
                    <a:gd name="connsiteX11" fmla="*/ 133846 w 459230"/>
                    <a:gd name="connsiteY11" fmla="*/ 159328 h 475014"/>
                    <a:gd name="connsiteX12" fmla="*/ 0 w 459230"/>
                    <a:gd name="connsiteY12" fmla="*/ 159328 h 475014"/>
                    <a:gd name="connsiteX13" fmla="*/ 2881 w 459230"/>
                    <a:gd name="connsiteY13" fmla="*/ 145059 h 475014"/>
                    <a:gd name="connsiteX14" fmla="*/ 221723 w 459230"/>
                    <a:gd name="connsiteY14" fmla="*/ 0 h 47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9230" h="475014">
                      <a:moveTo>
                        <a:pt x="221723" y="0"/>
                      </a:moveTo>
                      <a:cubicBezTo>
                        <a:pt x="352894" y="0"/>
                        <a:pt x="459230" y="106336"/>
                        <a:pt x="459230" y="237507"/>
                      </a:cubicBezTo>
                      <a:cubicBezTo>
                        <a:pt x="459230" y="368678"/>
                        <a:pt x="352894" y="475014"/>
                        <a:pt x="221723" y="475014"/>
                      </a:cubicBezTo>
                      <a:cubicBezTo>
                        <a:pt x="123345" y="475014"/>
                        <a:pt x="38936" y="415200"/>
                        <a:pt x="2881" y="329955"/>
                      </a:cubicBezTo>
                      <a:lnTo>
                        <a:pt x="0" y="315686"/>
                      </a:lnTo>
                      <a:lnTo>
                        <a:pt x="133846" y="315686"/>
                      </a:lnTo>
                      <a:lnTo>
                        <a:pt x="137751" y="321478"/>
                      </a:lnTo>
                      <a:cubicBezTo>
                        <a:pt x="159242" y="342968"/>
                        <a:pt x="188930" y="356260"/>
                        <a:pt x="221722" y="356260"/>
                      </a:cubicBezTo>
                      <a:cubicBezTo>
                        <a:pt x="287307" y="356260"/>
                        <a:pt x="340475" y="303092"/>
                        <a:pt x="340475" y="237507"/>
                      </a:cubicBezTo>
                      <a:cubicBezTo>
                        <a:pt x="340475" y="171922"/>
                        <a:pt x="287307" y="118754"/>
                        <a:pt x="221722" y="118754"/>
                      </a:cubicBezTo>
                      <a:cubicBezTo>
                        <a:pt x="188930" y="118754"/>
                        <a:pt x="159242" y="132046"/>
                        <a:pt x="137751" y="153536"/>
                      </a:cubicBezTo>
                      <a:lnTo>
                        <a:pt x="133846" y="159328"/>
                      </a:lnTo>
                      <a:lnTo>
                        <a:pt x="0" y="159328"/>
                      </a:lnTo>
                      <a:lnTo>
                        <a:pt x="2881" y="145059"/>
                      </a:lnTo>
                      <a:cubicBezTo>
                        <a:pt x="38936" y="59814"/>
                        <a:pt x="123345" y="0"/>
                        <a:pt x="221723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51" name="Group 250"/>
                <p:cNvGrpSpPr/>
                <p:nvPr/>
              </p:nvGrpSpPr>
              <p:grpSpPr>
                <a:xfrm>
                  <a:off x="6692392" y="1977151"/>
                  <a:ext cx="771797" cy="2870275"/>
                  <a:chOff x="6692392" y="1977151"/>
                  <a:chExt cx="771797" cy="2870275"/>
                </a:xfrm>
              </p:grpSpPr>
              <p:grpSp>
                <p:nvGrpSpPr>
                  <p:cNvPr id="252" name="Group 251"/>
                  <p:cNvGrpSpPr/>
                  <p:nvPr/>
                </p:nvGrpSpPr>
                <p:grpSpPr>
                  <a:xfrm>
                    <a:off x="6989313" y="1977151"/>
                    <a:ext cx="198901" cy="2038779"/>
                    <a:chOff x="6989313" y="1977151"/>
                    <a:chExt cx="198901" cy="2038779"/>
                  </a:xfrm>
                  <a:solidFill>
                    <a:srgbClr val="FF0000"/>
                  </a:solidFill>
                </p:grpSpPr>
                <p:sp>
                  <p:nvSpPr>
                    <p:cNvPr id="254" name="Oval 253"/>
                    <p:cNvSpPr/>
                    <p:nvPr/>
                  </p:nvSpPr>
                  <p:spPr>
                    <a:xfrm flipH="1" flipV="1">
                      <a:off x="7008408" y="1977151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Oval 254"/>
                    <p:cNvSpPr/>
                    <p:nvPr/>
                  </p:nvSpPr>
                  <p:spPr>
                    <a:xfrm flipH="1" flipV="1">
                      <a:off x="6998980" y="215970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Oval 255"/>
                    <p:cNvSpPr/>
                    <p:nvPr/>
                  </p:nvSpPr>
                  <p:spPr>
                    <a:xfrm flipH="1" flipV="1">
                      <a:off x="7001188" y="2355279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Oval 256"/>
                    <p:cNvSpPr/>
                    <p:nvPr/>
                  </p:nvSpPr>
                  <p:spPr>
                    <a:xfrm flipH="1" flipV="1">
                      <a:off x="6991521" y="2519509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Oval 257"/>
                    <p:cNvSpPr/>
                    <p:nvPr/>
                  </p:nvSpPr>
                  <p:spPr>
                    <a:xfrm flipH="1" flipV="1">
                      <a:off x="6993732" y="270161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9" name="Oval 258"/>
                    <p:cNvSpPr/>
                    <p:nvPr/>
                  </p:nvSpPr>
                  <p:spPr>
                    <a:xfrm flipH="1" flipV="1">
                      <a:off x="6993731" y="289674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Oval 259"/>
                    <p:cNvSpPr/>
                    <p:nvPr/>
                  </p:nvSpPr>
                  <p:spPr>
                    <a:xfrm flipH="1" flipV="1">
                      <a:off x="6994149" y="310129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Oval 260"/>
                    <p:cNvSpPr/>
                    <p:nvPr/>
                  </p:nvSpPr>
                  <p:spPr>
                    <a:xfrm flipH="1" flipV="1">
                      <a:off x="6989313" y="329642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Oval 261"/>
                    <p:cNvSpPr/>
                    <p:nvPr/>
                  </p:nvSpPr>
                  <p:spPr>
                    <a:xfrm flipH="1" flipV="1">
                      <a:off x="6992117" y="349155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Oval 262"/>
                    <p:cNvSpPr/>
                    <p:nvPr/>
                  </p:nvSpPr>
                  <p:spPr>
                    <a:xfrm flipH="1" flipV="1">
                      <a:off x="7003396" y="3682852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Oval 263"/>
                    <p:cNvSpPr/>
                    <p:nvPr/>
                  </p:nvSpPr>
                  <p:spPr>
                    <a:xfrm flipH="1" flipV="1">
                      <a:off x="7010259" y="3878770"/>
                      <a:ext cx="177955" cy="13716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53" name="Rectangle 252"/>
                  <p:cNvSpPr/>
                  <p:nvPr/>
                </p:nvSpPr>
                <p:spPr>
                  <a:xfrm rot="18924922">
                    <a:off x="6692392" y="4182408"/>
                    <a:ext cx="771797" cy="66501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249" name="Oval 248"/>
              <p:cNvSpPr/>
              <p:nvPr/>
            </p:nvSpPr>
            <p:spPr>
              <a:xfrm flipV="1">
                <a:off x="7081439" y="4085113"/>
                <a:ext cx="45719" cy="9546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47" name="TextBox 246"/>
            <p:cNvSpPr txBox="1"/>
            <p:nvPr/>
          </p:nvSpPr>
          <p:spPr>
            <a:xfrm>
              <a:off x="-2197411" y="4215735"/>
              <a:ext cx="603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E</a:t>
              </a:r>
              <a:endParaRPr lang="en-US" sz="3600" dirty="0"/>
            </a:p>
          </p:txBody>
        </p:sp>
      </p:grpSp>
      <p:sp>
        <p:nvSpPr>
          <p:cNvPr id="265" name="Frame 26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38" y="5072535"/>
            <a:ext cx="3533774" cy="1500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8" y="501239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54219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208 L 0.56784 -0.002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60143 -0.000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62799 -0.000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9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185 L 0.66367 -0.0018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48148E-6 L 0.6862 -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70573 -0.001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8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3432" y="641309"/>
            <a:ext cx="444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How many balls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5856" y="2782173"/>
            <a:ext cx="3174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four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1707" y="2494950"/>
            <a:ext cx="10212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46" y="2019607"/>
            <a:ext cx="1583339" cy="158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07" y="1990504"/>
            <a:ext cx="1583339" cy="1583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46" y="3602946"/>
            <a:ext cx="1583339" cy="1583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07" y="3573843"/>
            <a:ext cx="1583339" cy="158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5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30" y="5137401"/>
            <a:ext cx="3095625" cy="147637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053550" y="5905266"/>
            <a:ext cx="319657" cy="258007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14200" r="1769" b="15150"/>
          <a:stretch/>
        </p:blipFill>
        <p:spPr>
          <a:xfrm>
            <a:off x="4028607" y="206142"/>
            <a:ext cx="4499385" cy="4845133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803413" y="5875589"/>
            <a:ext cx="319657" cy="258007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74594" y="5570166"/>
            <a:ext cx="319657" cy="258007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53816" y="5633390"/>
            <a:ext cx="319657" cy="258007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67290" y="5990785"/>
            <a:ext cx="319657" cy="258007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58643" y="6169527"/>
            <a:ext cx="319657" cy="258007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13648" y="6133596"/>
            <a:ext cx="319657" cy="258007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48064" y="5487845"/>
            <a:ext cx="325355" cy="287083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14200" r="1769" b="37723"/>
          <a:stretch/>
        </p:blipFill>
        <p:spPr>
          <a:xfrm>
            <a:off x="4028606" y="224794"/>
            <a:ext cx="4499385" cy="32970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16200000">
            <a:off x="-2009444" y="2584079"/>
            <a:ext cx="5325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2225">
                  <a:solidFill>
                    <a:srgbClr val="CC006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Lets pay a game.</a:t>
            </a:r>
            <a:endParaRPr lang="en-US" sz="4400" b="1" dirty="0">
              <a:ln w="22225">
                <a:solidFill>
                  <a:srgbClr val="CC0066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1258312" y="206142"/>
            <a:ext cx="9335985" cy="54891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gems chocolate did the child eat?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122" y="5779653"/>
            <a:ext cx="38812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 carefully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9073814" y="2649490"/>
            <a:ext cx="1339726" cy="128607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06367 -0.346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06953 -0.402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05482 -0.438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0224 -0.362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8" grpId="0" animBg="1"/>
      <p:bldP spid="30" grpId="0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9988" y="1069987"/>
            <a:ext cx="201778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Number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0464" y="1890392"/>
            <a:ext cx="1108368" cy="830997"/>
          </a:xfrm>
          <a:prstGeom prst="rect">
            <a:avLst/>
          </a:prstGeom>
          <a:solidFill>
            <a:srgbClr val="E214C9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 1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0464" y="4301159"/>
            <a:ext cx="1080657" cy="830997"/>
          </a:xfrm>
          <a:prstGeom prst="rect">
            <a:avLst/>
          </a:prstGeom>
          <a:solidFill>
            <a:srgbClr val="CC006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4319" y="5534903"/>
            <a:ext cx="108065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 4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5404" y="1043022"/>
            <a:ext cx="152694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Word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4700" y="3061519"/>
            <a:ext cx="1108367" cy="830997"/>
          </a:xfrm>
          <a:prstGeom prst="rect">
            <a:avLst/>
          </a:prstGeom>
          <a:solidFill>
            <a:srgbClr val="6BBE20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 2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6899" y="1961533"/>
            <a:ext cx="1505451" cy="830997"/>
          </a:xfrm>
          <a:prstGeom prst="rect">
            <a:avLst/>
          </a:prstGeom>
          <a:solidFill>
            <a:srgbClr val="E214C9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one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56898" y="4334177"/>
            <a:ext cx="1683583" cy="830997"/>
          </a:xfrm>
          <a:prstGeom prst="rect">
            <a:avLst/>
          </a:prstGeom>
          <a:solidFill>
            <a:srgbClr val="CC006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 three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6898" y="3126267"/>
            <a:ext cx="1505452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 two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56898" y="5534902"/>
            <a:ext cx="1386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 four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26"/>
            </a:avLst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42709" y="279732"/>
            <a:ext cx="4266412" cy="6833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Reading practice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Right 10">
            <a:extLst>
              <a:ext uri="{FF2B5EF4-FFF2-40B4-BE49-F238E27FC236}">
                <a16:creationId xmlns:a16="http://schemas.microsoft.com/office/drawing/2014/main" id="{C250A939-8C9A-4041-AA44-1FEBC8773676}"/>
              </a:ext>
            </a:extLst>
          </p:cNvPr>
          <p:cNvSpPr/>
          <p:nvPr/>
        </p:nvSpPr>
        <p:spPr>
          <a:xfrm flipV="1">
            <a:off x="4708915" y="2132505"/>
            <a:ext cx="2226892" cy="346773"/>
          </a:xfrm>
          <a:prstGeom prst="rightArrow">
            <a:avLst/>
          </a:prstGeom>
          <a:solidFill>
            <a:srgbClr val="AE12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0">
            <a:extLst>
              <a:ext uri="{FF2B5EF4-FFF2-40B4-BE49-F238E27FC236}">
                <a16:creationId xmlns:a16="http://schemas.microsoft.com/office/drawing/2014/main" id="{C250A939-8C9A-4041-AA44-1FEBC8773676}"/>
              </a:ext>
            </a:extLst>
          </p:cNvPr>
          <p:cNvSpPr/>
          <p:nvPr/>
        </p:nvSpPr>
        <p:spPr>
          <a:xfrm flipV="1">
            <a:off x="4705808" y="3429000"/>
            <a:ext cx="2226892" cy="34677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0">
            <a:extLst>
              <a:ext uri="{FF2B5EF4-FFF2-40B4-BE49-F238E27FC236}">
                <a16:creationId xmlns:a16="http://schemas.microsoft.com/office/drawing/2014/main" id="{C250A939-8C9A-4041-AA44-1FEBC8773676}"/>
              </a:ext>
            </a:extLst>
          </p:cNvPr>
          <p:cNvSpPr/>
          <p:nvPr/>
        </p:nvSpPr>
        <p:spPr>
          <a:xfrm flipV="1">
            <a:off x="4762469" y="4603008"/>
            <a:ext cx="2226892" cy="346773"/>
          </a:xfrm>
          <a:prstGeom prst="rightArrow">
            <a:avLst/>
          </a:prstGeom>
          <a:solidFill>
            <a:srgbClr val="AE12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10">
            <a:extLst>
              <a:ext uri="{FF2B5EF4-FFF2-40B4-BE49-F238E27FC236}">
                <a16:creationId xmlns:a16="http://schemas.microsoft.com/office/drawing/2014/main" id="{C250A939-8C9A-4041-AA44-1FEBC8773676}"/>
              </a:ext>
            </a:extLst>
          </p:cNvPr>
          <p:cNvSpPr/>
          <p:nvPr/>
        </p:nvSpPr>
        <p:spPr>
          <a:xfrm flipV="1">
            <a:off x="4819130" y="5777016"/>
            <a:ext cx="2226892" cy="34677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6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8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134953"/>
            <a:ext cx="1485900" cy="1733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992" y="3509518"/>
            <a:ext cx="1485900" cy="1733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96" y="3884082"/>
            <a:ext cx="1485900" cy="1733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96" y="4868503"/>
            <a:ext cx="1485900" cy="17335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26179C-8E76-426A-955F-0E40E463291C}"/>
              </a:ext>
            </a:extLst>
          </p:cNvPr>
          <p:cNvSpPr/>
          <p:nvPr/>
        </p:nvSpPr>
        <p:spPr>
          <a:xfrm rot="16200000">
            <a:off x="-2472443" y="2916093"/>
            <a:ext cx="6151421" cy="731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Individual 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Work</a:t>
            </a:r>
          </a:p>
        </p:txBody>
      </p: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2918763" y="504256"/>
            <a:ext cx="6677458" cy="548913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birds fly in here?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3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8 0.00371 L -0.90976 -0.5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98" y="-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68594 -0.143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9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-4.44444E-6 L -0.48776 -0.05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15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29349 -0.00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4" y="4445825"/>
            <a:ext cx="2644271" cy="1289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44" y="732533"/>
            <a:ext cx="2143125" cy="21431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48229" y="2629529"/>
            <a:ext cx="2205611" cy="1204818"/>
            <a:chOff x="679366" y="2505508"/>
            <a:chExt cx="2407692" cy="12048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366" y="2505508"/>
              <a:ext cx="1243508" cy="11840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550" y="2526290"/>
              <a:ext cx="1243508" cy="1184036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 rot="16200000">
            <a:off x="-2836717" y="3117967"/>
            <a:ext cx="6518565" cy="62206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3819151" y="1467440"/>
            <a:ext cx="3813512" cy="54891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doll?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011968" y="1020061"/>
            <a:ext cx="1814945" cy="100902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9011969" y="2804539"/>
            <a:ext cx="1814945" cy="10090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2</a:t>
            </a:r>
            <a:endParaRPr lang="en-US" sz="9600" dirty="0"/>
          </a:p>
        </p:txBody>
      </p:sp>
      <p:sp>
        <p:nvSpPr>
          <p:cNvPr id="12" name="Oval 11"/>
          <p:cNvSpPr/>
          <p:nvPr/>
        </p:nvSpPr>
        <p:spPr>
          <a:xfrm>
            <a:off x="9011969" y="4726756"/>
            <a:ext cx="1814945" cy="100902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4</a:t>
            </a:r>
            <a:endParaRPr lang="en-US" sz="9600" dirty="0"/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3747184" y="3049148"/>
            <a:ext cx="4607510" cy="54891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flowers?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3888790" y="4856859"/>
            <a:ext cx="4645610" cy="54891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lolipops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ouble Bracket 16"/>
          <p:cNvSpPr/>
          <p:nvPr/>
        </p:nvSpPr>
        <p:spPr>
          <a:xfrm>
            <a:off x="2684269" y="236258"/>
            <a:ext cx="7917055" cy="630309"/>
          </a:xfrm>
          <a:prstGeom prst="bracketPair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Count the pictures and say the numbers: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39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pplause.wav"/>
          </p:stSnd>
        </p:sndAc>
      </p:transition>
    </mc:Choice>
    <mc:Fallback xmlns="">
      <p:transition spd="slow"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4908" y="2484754"/>
            <a:ext cx="869477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5441" y="3678033"/>
            <a:ext cx="887061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441" y="4826343"/>
            <a:ext cx="9175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cs typeface="NikoshBAN" panose="02000000000000000000" pitchFamily="2" charset="0"/>
              </a:rPr>
              <a:t>2</a:t>
            </a:r>
            <a:endParaRPr lang="en-US" sz="5400" dirty="0"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8359" y="1301835"/>
            <a:ext cx="181982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four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9169" y="4768585"/>
            <a:ext cx="1700697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ONE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8359" y="2389308"/>
            <a:ext cx="1682115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TWO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2836717" y="3117967"/>
            <a:ext cx="6518565" cy="62206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05326" y="304712"/>
            <a:ext cx="6514946" cy="7204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Match the numbers with words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2" name="Straight Connector 11"/>
          <p:cNvCxnSpPr>
            <a:stCxn id="3" idx="3"/>
            <a:endCxn id="7" idx="1"/>
          </p:cNvCxnSpPr>
          <p:nvPr/>
        </p:nvCxnSpPr>
        <p:spPr>
          <a:xfrm>
            <a:off x="4104385" y="2946419"/>
            <a:ext cx="4004784" cy="2283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3"/>
            <a:endCxn id="6" idx="1"/>
          </p:cNvCxnSpPr>
          <p:nvPr/>
        </p:nvCxnSpPr>
        <p:spPr>
          <a:xfrm flipV="1">
            <a:off x="4152502" y="1763500"/>
            <a:ext cx="3955857" cy="2376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3"/>
            <a:endCxn id="9" idx="1"/>
          </p:cNvCxnSpPr>
          <p:nvPr/>
        </p:nvCxnSpPr>
        <p:spPr>
          <a:xfrm flipV="1">
            <a:off x="4182941" y="2850973"/>
            <a:ext cx="3925418" cy="2437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65441" y="1365307"/>
            <a:ext cx="795005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90403" y="3647576"/>
            <a:ext cx="1993655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THREE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>
            <a:stCxn id="15" idx="3"/>
            <a:endCxn id="20" idx="1"/>
          </p:cNvCxnSpPr>
          <p:nvPr/>
        </p:nvCxnSpPr>
        <p:spPr>
          <a:xfrm>
            <a:off x="4060446" y="1826972"/>
            <a:ext cx="4029957" cy="2282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3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2" grpId="0" animBg="1"/>
      <p:bldP spid="15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1379044" y="1030728"/>
            <a:ext cx="8786023" cy="5489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4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Activity A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44" y="2276437"/>
            <a:ext cx="9375190" cy="42694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67" y="333932"/>
            <a:ext cx="1540681" cy="1799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04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2216727" y="374586"/>
            <a:ext cx="7135091" cy="54891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in groups and count the sticks. 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6179C-8E76-426A-955F-0E40E463291C}"/>
              </a:ext>
            </a:extLst>
          </p:cNvPr>
          <p:cNvSpPr/>
          <p:nvPr/>
        </p:nvSpPr>
        <p:spPr>
          <a:xfrm rot="16200000">
            <a:off x="-2703023" y="2980726"/>
            <a:ext cx="6137567" cy="731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   Work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945" y="406612"/>
            <a:ext cx="1917519" cy="1190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5422106" y="2395914"/>
            <a:ext cx="1347788" cy="2528890"/>
            <a:chOff x="5128260" y="2586034"/>
            <a:chExt cx="1347788" cy="252889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cxnSp>
          <p:nvCxnSpPr>
            <p:cNvPr id="5" name="Straight Connector 4"/>
            <p:cNvCxnSpPr/>
            <p:nvPr/>
          </p:nvCxnSpPr>
          <p:spPr>
            <a:xfrm>
              <a:off x="5128260" y="2586034"/>
              <a:ext cx="28575" cy="2528887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590699" y="2586035"/>
              <a:ext cx="28575" cy="2528887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67425" y="2586036"/>
              <a:ext cx="28575" cy="2528887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447473" y="2586037"/>
              <a:ext cx="28575" cy="2528887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649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65998" y="3120479"/>
            <a:ext cx="5647537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B03D0-0C83-44EF-8E8B-43F2045A4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146" y="354382"/>
            <a:ext cx="1816494" cy="11784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42988"/>
              </p:ext>
            </p:extLst>
          </p:nvPr>
        </p:nvGraphicFramePr>
        <p:xfrm>
          <a:off x="1577829" y="2169671"/>
          <a:ext cx="9439564" cy="2873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891">
                  <a:extLst>
                    <a:ext uri="{9D8B030D-6E8A-4147-A177-3AD203B41FA5}">
                      <a16:colId xmlns:a16="http://schemas.microsoft.com/office/drawing/2014/main" val="995790792"/>
                    </a:ext>
                  </a:extLst>
                </a:gridCol>
                <a:gridCol w="2359891">
                  <a:extLst>
                    <a:ext uri="{9D8B030D-6E8A-4147-A177-3AD203B41FA5}">
                      <a16:colId xmlns:a16="http://schemas.microsoft.com/office/drawing/2014/main" val="710950333"/>
                    </a:ext>
                  </a:extLst>
                </a:gridCol>
                <a:gridCol w="2600037">
                  <a:extLst>
                    <a:ext uri="{9D8B030D-6E8A-4147-A177-3AD203B41FA5}">
                      <a16:colId xmlns:a16="http://schemas.microsoft.com/office/drawing/2014/main" val="3787686329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3840849329"/>
                    </a:ext>
                  </a:extLst>
                </a:gridCol>
              </a:tblGrid>
              <a:tr h="1436692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7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7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7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310824"/>
                  </a:ext>
                </a:extLst>
              </a:tr>
              <a:tr h="1436692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</a:t>
                      </a:r>
                      <a:endParaRPr lang="en-US" sz="7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</a:t>
                      </a:r>
                      <a:endParaRPr lang="en-US" sz="7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three</a:t>
                      </a:r>
                      <a:endParaRPr lang="en-US" sz="7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</a:t>
                      </a:r>
                      <a:endParaRPr lang="en-US" sz="7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578020"/>
                  </a:ext>
                </a:extLst>
              </a:tr>
            </a:tbl>
          </a:graphicData>
        </a:graphic>
      </p:graphicFrame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30BAA285-8204-4210-938E-6CC3E7453710}"/>
              </a:ext>
            </a:extLst>
          </p:cNvPr>
          <p:cNvSpPr/>
          <p:nvPr/>
        </p:nvSpPr>
        <p:spPr>
          <a:xfrm>
            <a:off x="928255" y="261466"/>
            <a:ext cx="9082645" cy="54891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practice the numbers in your home.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0762" y="524996"/>
            <a:ext cx="5764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Thank you, Students</a:t>
            </a:r>
            <a:endParaRPr lang="en-US" sz="4800" b="1" kern="0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8" y="1891760"/>
            <a:ext cx="1800225" cy="2533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415" y="4115897"/>
            <a:ext cx="2253544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Goodbye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CC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06" y="1558902"/>
            <a:ext cx="7368005" cy="4420804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27000">
              <a:srgbClr val="FF66CC"/>
            </a:glow>
          </a:effectLst>
          <a:scene3d>
            <a:camera prst="orthographicFront"/>
            <a:lightRig rig="threePt" dir="t"/>
          </a:scene3d>
          <a:sp3d extrusionH="76200">
            <a:bevelT/>
            <a:extrusionClr>
              <a:srgbClr val="FF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81" y="453833"/>
            <a:ext cx="1655053" cy="17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4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813" y="2326022"/>
            <a:ext cx="5568234" cy="30484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662" y="2665480"/>
            <a:ext cx="5295538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Maksuda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khatun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Assistant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Teacher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S.M Govt. Primary School.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Meherpur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sadar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Meherpur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28860" y="1399309"/>
            <a:ext cx="5568234" cy="30484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37" y="370206"/>
            <a:ext cx="1407894" cy="1724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6978291" y="1788134"/>
            <a:ext cx="4529797" cy="206210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  <a:scene3d>
              <a:camera prst="obliqueTopRight"/>
              <a:lightRig rig="threePt" dir="t"/>
            </a:scene3d>
            <a:sp3d extrusionH="57150">
              <a:bevelT prst="softRound"/>
              <a:bevelB prst="softRound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E214C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Class</a:t>
            </a:r>
            <a:r>
              <a:rPr lang="en-US" sz="3200" b="1" dirty="0">
                <a:ln w="11430"/>
                <a:solidFill>
                  <a:srgbClr val="E214C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3200" b="1" dirty="0" smtClean="0">
                <a:ln w="11430"/>
                <a:solidFill>
                  <a:srgbClr val="E214C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Two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Subject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English.  Unit:2. </a:t>
            </a:r>
            <a:r>
              <a:rPr lang="en-US" sz="32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Lesson:1-3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Page </a:t>
            </a:r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no 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Arial" charset="0"/>
              </a:rPr>
              <a:t>: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9297" y="271429"/>
            <a:ext cx="4059125" cy="830997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  <a:sp3d extrusionH="57150">
              <a:bevelT w="260350" h="260350" prst="softRound"/>
              <a:bevelB w="127000" h="127000" prst="softRound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ln w="11430"/>
                <a:solidFill>
                  <a:srgbClr val="E214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48" y="4727583"/>
            <a:ext cx="1540681" cy="17994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" y="109996"/>
            <a:ext cx="1614580" cy="1122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5" b="8235"/>
          <a:stretch/>
        </p:blipFill>
        <p:spPr>
          <a:xfrm>
            <a:off x="10849439" y="271429"/>
            <a:ext cx="824005" cy="8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 rot="16200000">
            <a:off x="-2670617" y="3047999"/>
            <a:ext cx="6377075" cy="76200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OUTCOMES 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3914" y="764712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ends of the lesson students will be able to…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165819" y="1856288"/>
            <a:ext cx="1075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1.1.1 become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familiar with English sounds by listening to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common English words 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141013" y="2828834"/>
            <a:ext cx="1068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Speaking: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1.1.1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the teacher simple words and phrases with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proper sounds and stress.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1.1.2 say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simple words and phrases with proper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sounds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stress. 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1269024" y="454181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Reading: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1.2.1 recognize and read cardinal numbers up to 30.</a:t>
            </a:r>
          </a:p>
        </p:txBody>
      </p:sp>
    </p:spTree>
    <p:extLst>
      <p:ext uri="{BB962C8B-B14F-4D97-AF65-F5344CB8AC3E}">
        <p14:creationId xmlns:p14="http://schemas.microsoft.com/office/powerpoint/2010/main" val="38097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B5FDC63A-6D52-4A9B-944B-D1F9A2D19D6B}"/>
              </a:ext>
            </a:extLst>
          </p:cNvPr>
          <p:cNvSpPr/>
          <p:nvPr/>
        </p:nvSpPr>
        <p:spPr>
          <a:xfrm>
            <a:off x="2014370" y="1000215"/>
            <a:ext cx="9044155" cy="514340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1935C5-98A3-4563-97D6-76110FEAB972}"/>
              </a:ext>
            </a:extLst>
          </p:cNvPr>
          <p:cNvSpPr/>
          <p:nvPr/>
        </p:nvSpPr>
        <p:spPr>
          <a:xfrm rot="16200000" flipH="1">
            <a:off x="-2563589" y="2923704"/>
            <a:ext cx="6103918" cy="7315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Greeting song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43" y="1220205"/>
            <a:ext cx="3611823" cy="2708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D7D4D9-A2BA-4660-9694-2C9FA26D3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46" y="4084987"/>
            <a:ext cx="929819" cy="848854"/>
          </a:xfrm>
          <a:prstGeom prst="rect">
            <a:avLst/>
          </a:prstGeom>
        </p:spPr>
      </p:pic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AA1BD68D-F912-405B-9B61-3BA3ECAFE693}"/>
              </a:ext>
            </a:extLst>
          </p:cNvPr>
          <p:cNvSpPr/>
          <p:nvPr/>
        </p:nvSpPr>
        <p:spPr>
          <a:xfrm>
            <a:off x="2948599" y="5021719"/>
            <a:ext cx="7701303" cy="6096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Now We sing the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 with action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Good Morning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01055" y="4224204"/>
            <a:ext cx="609600" cy="50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1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D1B2DC-B6F4-400F-B050-70E0DBA0E52E}"/>
              </a:ext>
            </a:extLst>
          </p:cNvPr>
          <p:cNvSpPr/>
          <p:nvPr/>
        </p:nvSpPr>
        <p:spPr>
          <a:xfrm>
            <a:off x="70341" y="72570"/>
            <a:ext cx="12070079" cy="6696002"/>
          </a:xfrm>
          <a:prstGeom prst="rect">
            <a:avLst/>
          </a:prstGeom>
          <a:noFill/>
          <a:ln w="762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E06595-4864-4D9A-B3D7-AB7F44363A58}"/>
              </a:ext>
            </a:extLst>
          </p:cNvPr>
          <p:cNvSpPr/>
          <p:nvPr/>
        </p:nvSpPr>
        <p:spPr>
          <a:xfrm>
            <a:off x="3318620" y="46671"/>
            <a:ext cx="55547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Let’s watch a video</a:t>
            </a:r>
          </a:p>
        </p:txBody>
      </p:sp>
      <p:pic>
        <p:nvPicPr>
          <p:cNvPr id="5" name="YouCut_20200502_1015169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3255" y="994899"/>
            <a:ext cx="8806657" cy="51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E214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1429" y="337862"/>
            <a:ext cx="5989140" cy="1015663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  <a:sp3d extrusionH="57150">
              <a:bevelT w="165100" h="165100" prst="softRound"/>
              <a:bevelB w="165100" h="1651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 w="0"/>
                <a:solidFill>
                  <a:srgbClr val="E214C9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Today’s </a:t>
            </a:r>
            <a:r>
              <a:rPr lang="en-US" sz="6000" dirty="0" smtClean="0">
                <a:ln w="0"/>
                <a:solidFill>
                  <a:srgbClr val="E214C9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</a:t>
            </a:r>
            <a:endParaRPr lang="en-US" sz="6000" dirty="0">
              <a:ln w="0"/>
              <a:solidFill>
                <a:srgbClr val="E214C9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3257" y="1542462"/>
            <a:ext cx="256507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prst="softRound"/>
              <a:bevelB h="88900" prst="softRound"/>
            </a:sp3d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Numbers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82556" y="2250348"/>
            <a:ext cx="9266472" cy="3879581"/>
            <a:chOff x="2216967" y="1844328"/>
            <a:chExt cx="9266472" cy="387958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92" b="3967"/>
            <a:stretch/>
          </p:blipFill>
          <p:spPr>
            <a:xfrm>
              <a:off x="9092603" y="1876301"/>
              <a:ext cx="2390836" cy="3835572"/>
            </a:xfrm>
            <a:prstGeom prst="rect">
              <a:avLst/>
            </a:prstGeom>
            <a:ln w="5715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967" y="1844328"/>
              <a:ext cx="6875636" cy="386754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cxnSp>
          <p:nvCxnSpPr>
            <p:cNvPr id="15" name="Straight Connector 14"/>
            <p:cNvCxnSpPr/>
            <p:nvPr/>
          </p:nvCxnSpPr>
          <p:spPr>
            <a:xfrm flipH="1">
              <a:off x="4085206" y="1876301"/>
              <a:ext cx="59376" cy="3847608"/>
            </a:xfrm>
            <a:prstGeom prst="line">
              <a:avLst/>
            </a:prstGeom>
            <a:ln w="57150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541356" y="1876301"/>
              <a:ext cx="59376" cy="3847608"/>
            </a:xfrm>
            <a:prstGeom prst="line">
              <a:avLst/>
            </a:prstGeom>
            <a:ln w="57150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31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20831679-C02C-4E12-AE44-A01891BA2B28}"/>
              </a:ext>
            </a:extLst>
          </p:cNvPr>
          <p:cNvSpPr/>
          <p:nvPr/>
        </p:nvSpPr>
        <p:spPr>
          <a:xfrm>
            <a:off x="3790438" y="371396"/>
            <a:ext cx="4998933" cy="62398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  <a:sp3d extrusionH="57150">
              <a:bevelT h="82550" prst="softRound"/>
              <a:bevelB prst="softRound"/>
            </a:sp3d>
          </a:bodyPr>
          <a:lstStyle/>
          <a:p>
            <a:pPr algn="ctr"/>
            <a:r>
              <a:rPr lang="en-US" sz="3200" dirty="0">
                <a:ln w="0"/>
                <a:solidFill>
                  <a:srgbClr val="E214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 P</a:t>
            </a:r>
            <a:r>
              <a:rPr lang="en-US" sz="3200" dirty="0" smtClean="0">
                <a:ln w="0"/>
                <a:solidFill>
                  <a:srgbClr val="E214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icture</a:t>
            </a:r>
            <a:r>
              <a:rPr lang="en-US" sz="3200" dirty="0">
                <a:ln w="0"/>
                <a:solidFill>
                  <a:srgbClr val="E214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ln w="0"/>
              <a:solidFill>
                <a:srgbClr val="E214C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8380" y="1238407"/>
            <a:ext cx="3223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this?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6784" y="5560321"/>
            <a:ext cx="1194951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ball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69" y="2490620"/>
            <a:ext cx="2583580" cy="2583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2929" y="1296613"/>
            <a:ext cx="4201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How many ball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9225" y="4775491"/>
            <a:ext cx="2470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one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3619" y="599735"/>
            <a:ext cx="10212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NikoshBAN" panose="02000000000000000000" pitchFamily="2" charset="0"/>
              </a:rPr>
              <a:t>1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 animBg="1"/>
      <p:bldP spid="6" grpId="1" animBg="1"/>
      <p:bldP spid="8" grpId="0"/>
      <p:bldP spid="8" grpId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84" y="2961637"/>
            <a:ext cx="1583339" cy="15833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0438" y="1595464"/>
            <a:ext cx="4496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How many balls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6550" y="4690292"/>
            <a:ext cx="2470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two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4722" y="716543"/>
            <a:ext cx="10212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NikoshBAN" panose="02000000000000000000" pitchFamily="2" charset="0"/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45" y="2944659"/>
            <a:ext cx="1583339" cy="158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4817" y="489095"/>
            <a:ext cx="467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How many balls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8049" y="2335746"/>
            <a:ext cx="366464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9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three</a:t>
            </a:r>
            <a:endParaRPr lang="en-US" sz="9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693" y="2012580"/>
            <a:ext cx="1021278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3800" b="1" dirty="0">
                <a:ln/>
                <a:solidFill>
                  <a:schemeClr val="accent4"/>
                </a:solidFill>
                <a:cs typeface="NikoshBAN" panose="02000000000000000000" pitchFamily="2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53" y="3113737"/>
            <a:ext cx="1583339" cy="158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75" y="3113737"/>
            <a:ext cx="1583339" cy="1583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25" y="1686075"/>
            <a:ext cx="1583339" cy="158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1010</TotalTime>
  <Words>293</Words>
  <Application>Microsoft Office PowerPoint</Application>
  <PresentationFormat>Widescreen</PresentationFormat>
  <Paragraphs>94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100</cp:revision>
  <dcterms:created xsi:type="dcterms:W3CDTF">2020-04-14T06:24:48Z</dcterms:created>
  <dcterms:modified xsi:type="dcterms:W3CDTF">2020-05-04T04:42:04Z</dcterms:modified>
</cp:coreProperties>
</file>