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228600"/>
            <a:ext cx="8839200" cy="6248400"/>
            <a:chOff x="0" y="0"/>
            <a:chExt cx="8839200" cy="5791200"/>
          </a:xfrm>
        </p:grpSpPr>
        <p:pic>
          <p:nvPicPr>
            <p:cNvPr id="5" name="Picture 4" descr="lh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762000"/>
              <a:ext cx="2071688" cy="191452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0" y="76200"/>
              <a:ext cx="8839200" cy="5715000"/>
              <a:chOff x="0" y="76200"/>
              <a:chExt cx="8839200" cy="5715000"/>
            </a:xfrm>
          </p:grpSpPr>
          <p:pic>
            <p:nvPicPr>
              <p:cNvPr id="4" name="Picture 3" descr="jhk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76200"/>
                <a:ext cx="8839200" cy="5715000"/>
              </a:xfrm>
              <a:prstGeom prst="rect">
                <a:avLst/>
              </a:prstGeom>
              <a:ln w="12700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6" name="Picture 5" descr="lh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77000" y="1066800"/>
                <a:ext cx="2071688" cy="1914525"/>
              </a:xfrm>
              <a:prstGeom prst="rect">
                <a:avLst/>
              </a:prstGeom>
              <a:ln w="12700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838200" y="0"/>
              <a:ext cx="7467600" cy="76944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আজকের  পাঠে সবাইকে স্বাগতম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657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8686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ছোট নদী চলে বাকেঁ বাকেঁ,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6775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8686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 মাসে তার হাঁটু জল থাকে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125" y="228600"/>
            <a:ext cx="8601075" cy="5334000"/>
            <a:chOff x="238125" y="228600"/>
            <a:chExt cx="8601075" cy="5334000"/>
          </a:xfrm>
        </p:grpSpPr>
        <p:pic>
          <p:nvPicPr>
            <p:cNvPr id="2" name="Picture 1" descr="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25" y="228600"/>
              <a:ext cx="4714875" cy="5334000"/>
            </a:xfrm>
            <a:prstGeom prst="rect">
              <a:avLst/>
            </a:prstGeom>
            <a:ln w="190500" cap="sq">
              <a:solidFill>
                <a:srgbClr val="FFFF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Picture 2" descr="u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228600"/>
              <a:ext cx="3962400" cy="533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04800" y="5943600"/>
            <a:ext cx="8458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 হয়ে যায় গরু , পার হয় গাড়ি,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8534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দুই ধার উঁচু তার,ঢালু তার পাড়ি 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Ganges-MaishahataC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562600"/>
            <a:ext cx="8382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চিকচিক করে বালি,কোথা নাই কাদা,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news_1568006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82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5943600"/>
            <a:ext cx="8534400" cy="76944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 ধারে কাশবন ফুলে ফুলে সাদা 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04800"/>
            <a:ext cx="9144000" cy="4648200"/>
            <a:chOff x="0" y="304800"/>
            <a:chExt cx="9144000" cy="4648200"/>
          </a:xfrm>
        </p:grpSpPr>
        <p:pic>
          <p:nvPicPr>
            <p:cNvPr id="2" name="Picture 1" descr="mbh.jpg"/>
            <p:cNvPicPr>
              <a:picLocks noChangeAspect="1"/>
            </p:cNvPicPr>
            <p:nvPr/>
          </p:nvPicPr>
          <p:blipFill>
            <a:blip r:embed="rId2"/>
            <a:srcRect l="3333" t="7037" r="5000" b="23333"/>
            <a:stretch>
              <a:fillRect/>
            </a:stretch>
          </p:blipFill>
          <p:spPr>
            <a:xfrm>
              <a:off x="0" y="304800"/>
              <a:ext cx="4724400" cy="4648200"/>
            </a:xfrm>
            <a:prstGeom prst="rect">
              <a:avLst/>
            </a:prstGeom>
            <a:ln w="88900" cap="sq" cmpd="thickThin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fox-attac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304800"/>
              <a:ext cx="4343400" cy="4648200"/>
            </a:xfrm>
            <a:prstGeom prst="rect">
              <a:avLst/>
            </a:prstGeom>
            <a:ln w="88900" cap="sq" cmpd="thickThin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0" y="5334000"/>
            <a:ext cx="8991600" cy="14465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কিচিমিচি করে সেথা শালিকের ঝাঁক,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রাতে ওঠে থেকে থেকে শিয়ালের হাঁক।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28600"/>
            <a:ext cx="8534400" cy="6019800"/>
            <a:chOff x="381000" y="228600"/>
            <a:chExt cx="8534400" cy="6019800"/>
          </a:xfrm>
        </p:grpSpPr>
        <p:pic>
          <p:nvPicPr>
            <p:cNvPr id="2" name="Picture 1" descr="images(9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534400" cy="5029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7200" y="228600"/>
              <a:ext cx="83820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সরব পাঠ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304800"/>
            <a:ext cx="7924800" cy="5257801"/>
            <a:chOff x="533400" y="304800"/>
            <a:chExt cx="7924800" cy="5257801"/>
          </a:xfrm>
        </p:grpSpPr>
        <p:pic>
          <p:nvPicPr>
            <p:cNvPr id="2" name="Picture 1" descr="i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295401"/>
              <a:ext cx="7924800" cy="4267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5000" y="304800"/>
              <a:ext cx="5105400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304800"/>
            <a:ext cx="8458200" cy="2812197"/>
            <a:chOff x="1066800" y="304800"/>
            <a:chExt cx="7848600" cy="2812197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304800"/>
              <a:ext cx="4191000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যুক্তবর্ণ</a:t>
              </a:r>
              <a:endParaRPr lang="en-US" sz="5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2286000"/>
              <a:ext cx="78486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রবী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ন্দ্র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নাথ-</a:t>
              </a:r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ন্দ্র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= ন+দ+র ফলা 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152400"/>
            <a:ext cx="8763000" cy="4876800"/>
            <a:chOff x="152400" y="152400"/>
            <a:chExt cx="8763000" cy="48768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1905000"/>
              <a:ext cx="3048000" cy="3124200"/>
              <a:chOff x="152400" y="2057400"/>
              <a:chExt cx="3048000" cy="2971800"/>
            </a:xfrm>
          </p:grpSpPr>
          <p:pic>
            <p:nvPicPr>
              <p:cNvPr id="6" name="Picture 5" descr="নিলয় দেব 182.jpe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2286000"/>
                <a:ext cx="2438400" cy="2590800"/>
              </a:xfrm>
              <a:prstGeom prst="rect">
                <a:avLst/>
              </a:prstGeom>
            </p:spPr>
          </p:pic>
          <p:sp>
            <p:nvSpPr>
              <p:cNvPr id="7" name="Frame 6"/>
              <p:cNvSpPr/>
              <p:nvPr/>
            </p:nvSpPr>
            <p:spPr>
              <a:xfrm>
                <a:off x="152400" y="2057400"/>
                <a:ext cx="3048000" cy="2971800"/>
              </a:xfrm>
              <a:prstGeom prst="frame">
                <a:avLst/>
              </a:prstGeom>
              <a:ln>
                <a:solidFill>
                  <a:srgbClr val="FF000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429000" y="1981200"/>
              <a:ext cx="5486400" cy="287696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সুজিত দেব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শ্রীমতপুর সরকারি প্রাথমিক বিদ্যালয়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নবীগঞ্জ , হবিগঞ্জ ।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E-mail:sujitdeb</a:t>
              </a:r>
              <a:r>
                <a:rPr lang="en-US" sz="2800" dirty="0" smtClean="0">
                  <a:solidFill>
                    <a:srgbClr val="002060"/>
                  </a:solidFill>
                  <a:cs typeface="NikoshBAN" pitchFamily="2" charset="0"/>
                </a:rPr>
                <a:t>142@gmail.com</a:t>
              </a:r>
            </a:p>
            <a:p>
              <a:endPara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95400" y="152400"/>
              <a:ext cx="6629400" cy="1371600"/>
              <a:chOff x="1295400" y="152400"/>
              <a:chExt cx="6629400" cy="13716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667000" y="152400"/>
                <a:ext cx="3962400" cy="1371600"/>
                <a:chOff x="2667000" y="152400"/>
                <a:chExt cx="3962400" cy="1371600"/>
              </a:xfrm>
            </p:grpSpPr>
            <p:sp>
              <p:nvSpPr>
                <p:cNvPr id="2" name="Left-Right Arrow 1"/>
                <p:cNvSpPr/>
                <p:nvPr/>
              </p:nvSpPr>
              <p:spPr>
                <a:xfrm>
                  <a:off x="2667000" y="152400"/>
                  <a:ext cx="3962400" cy="1371600"/>
                </a:xfrm>
                <a:prstGeom prst="leftRightArrow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3048000" y="533400"/>
                  <a:ext cx="3200400" cy="646331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শিক্ষক পরিচিতি</a:t>
                  </a:r>
                  <a:endParaRPr lang="en-US" sz="36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10" name="Picture 9" descr="flower-gif-png-7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95400" y="304800"/>
                <a:ext cx="1219200" cy="1104900"/>
              </a:xfrm>
              <a:prstGeom prst="rect">
                <a:avLst/>
              </a:prstGeom>
            </p:spPr>
          </p:pic>
          <p:pic>
            <p:nvPicPr>
              <p:cNvPr id="11" name="Picture 10" descr="flower-gif-png-7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05600" y="304800"/>
                <a:ext cx="1219200" cy="11049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381000"/>
            <a:ext cx="8305800" cy="5860197"/>
            <a:chOff x="381000" y="381000"/>
            <a:chExt cx="8305800" cy="5860197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381000"/>
              <a:ext cx="518160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ht.PNG"/>
            <p:cNvPicPr>
              <a:picLocks noChangeAspect="1"/>
            </p:cNvPicPr>
            <p:nvPr/>
          </p:nvPicPr>
          <p:blipFill>
            <a:blip r:embed="rId2"/>
            <a:srcRect l="4835" r="47177" b="70769"/>
            <a:stretch>
              <a:fillRect/>
            </a:stretch>
          </p:blipFill>
          <p:spPr>
            <a:xfrm>
              <a:off x="1143000" y="2438400"/>
              <a:ext cx="7162800" cy="2590800"/>
            </a:xfrm>
            <a:prstGeom prst="rect">
              <a:avLst/>
            </a:prstGeom>
            <a:ln w="190500" cap="sq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381000" y="5410200"/>
              <a:ext cx="83058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কবিতাংশটুকু প্রমিত ও স্পষ্ট উচ্চারনে পড় ।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533400"/>
            <a:ext cx="8153400" cy="2354997"/>
            <a:chOff x="457200" y="533400"/>
            <a:chExt cx="8153400" cy="2354997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533400"/>
              <a:ext cx="4876800" cy="110799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2057400"/>
              <a:ext cx="8153400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কবিতাংশটুকু বাড়িতে পড়বে ।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228600"/>
            <a:ext cx="8686800" cy="6324600"/>
            <a:chOff x="228600" y="228600"/>
            <a:chExt cx="8686800" cy="6324600"/>
          </a:xfrm>
        </p:grpSpPr>
        <p:pic>
          <p:nvPicPr>
            <p:cNvPr id="7" name="Picture 6" descr="6117406_80597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"/>
              <a:ext cx="8686800" cy="63246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981200" y="381000"/>
              <a:ext cx="3733800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5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52400"/>
            <a:ext cx="8686799" cy="6477000"/>
            <a:chOff x="228600" y="152400"/>
            <a:chExt cx="8686799" cy="6477000"/>
          </a:xfrm>
        </p:grpSpPr>
        <p:pic>
          <p:nvPicPr>
            <p:cNvPr id="2" name="Picture 1" descr="61Y9I2v2ZDL._SX425_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52400"/>
              <a:ext cx="8686799" cy="6477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14600" y="304800"/>
              <a:ext cx="41910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বিষয় পরিচিতি</a:t>
              </a:r>
              <a:endPara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ba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752600"/>
              <a:ext cx="2753578" cy="3200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429000" y="1752600"/>
              <a:ext cx="5334000" cy="3046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বিষয়: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পাঠের শিরোনাম: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আমাদের ছোট নদী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পাঠের অংশ:</a:t>
              </a:r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আমাদের ছোট নদী-----শিয়ালের হাঁক ।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সময়:৪৫ মিনিট।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228600"/>
            <a:ext cx="5257800" cy="1185672"/>
            <a:chOff x="2057400" y="228600"/>
            <a:chExt cx="5257800" cy="1185672"/>
          </a:xfrm>
        </p:grpSpPr>
        <p:sp>
          <p:nvSpPr>
            <p:cNvPr id="3" name="Left-Right Arrow Callout 2"/>
            <p:cNvSpPr/>
            <p:nvPr/>
          </p:nvSpPr>
          <p:spPr>
            <a:xfrm>
              <a:off x="2057400" y="228600"/>
              <a:ext cx="5257800" cy="1185672"/>
            </a:xfrm>
            <a:prstGeom prst="leftRightArrowCallo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381000"/>
              <a:ext cx="22860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2057400"/>
            <a:ext cx="8915400" cy="39703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২.১.২ কবিতা শুনে বুঝতে পারবে।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১.১.১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শব্দে ব্যব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বাংলা যুক্তবর্ণের ধ্বনি স্পষ্ঠ ও শুদ্ধভাবে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২.১.২ পাঠ্য বইয়ের কবিতা আবৃত্তি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১.৩.১ যুক্তব্যঞ্জন পড়তে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২.১.২ প্রমিত উচ্চারনে কবিতা আবৃত্তি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152400"/>
            <a:ext cx="6629400" cy="6248400"/>
            <a:chOff x="1219200" y="152400"/>
            <a:chExt cx="6629400" cy="6248400"/>
          </a:xfrm>
        </p:grpSpPr>
        <p:sp>
          <p:nvSpPr>
            <p:cNvPr id="2" name="TextBox 1"/>
            <p:cNvSpPr txBox="1"/>
            <p:nvPr/>
          </p:nvSpPr>
          <p:spPr>
            <a:xfrm>
              <a:off x="2286000" y="152400"/>
              <a:ext cx="4572000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পূর্বজ্ঞান যাচাই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19200" y="1524000"/>
              <a:ext cx="6629400" cy="4876800"/>
              <a:chOff x="1219200" y="1524000"/>
              <a:chExt cx="6629400" cy="48768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219200" y="1524000"/>
                <a:ext cx="6629400" cy="48768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524000" y="2904226"/>
                <a:ext cx="6019800" cy="20621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তোমরা কখনো নদী দেখেছ?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কোথায় দেখেছ?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তোমরা সেখানে কী কী দেখেছ?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তোমাদের বাড়ির পাশে একটি নদীর বল ।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638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এসো আমরা নদীর ছবি দেখি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5657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05800" cy="4419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6019800"/>
            <a:ext cx="81534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তোমরা কী কী দেখতে পারছ?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"/>
            <a:ext cx="8610600" cy="6172199"/>
            <a:chOff x="228600" y="228600"/>
            <a:chExt cx="8610600" cy="6172199"/>
          </a:xfrm>
        </p:grpSpPr>
        <p:pic>
          <p:nvPicPr>
            <p:cNvPr id="2" name="Picture 1" descr="jh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"/>
              <a:ext cx="8610600" cy="617219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819400" y="381000"/>
              <a:ext cx="3733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ঘোষনা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1447800"/>
              <a:ext cx="7467600" cy="166199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আমাদের ছোট নদী</a:t>
              </a:r>
            </a:p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রবীন্দ্রনাথ ঠাকুর</a:t>
              </a: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.PNG"/>
          <p:cNvPicPr>
            <a:picLocks noChangeAspect="1"/>
          </p:cNvPicPr>
          <p:nvPr/>
        </p:nvPicPr>
        <p:blipFill>
          <a:blip r:embed="rId2"/>
          <a:srcRect l="51412" t="13333"/>
          <a:stretch>
            <a:fillRect/>
          </a:stretch>
        </p:blipFill>
        <p:spPr>
          <a:xfrm>
            <a:off x="381000" y="152400"/>
            <a:ext cx="8534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562600"/>
            <a:ext cx="78486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৩২নং পৃষ্ঠা বের কর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52400"/>
            <a:ext cx="8510081" cy="6477000"/>
            <a:chOff x="228600" y="152400"/>
            <a:chExt cx="8510081" cy="6477000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1066800"/>
              <a:ext cx="8510081" cy="5562600"/>
              <a:chOff x="228600" y="1066800"/>
              <a:chExt cx="8510081" cy="5562600"/>
            </a:xfrm>
          </p:grpSpPr>
          <p:pic>
            <p:nvPicPr>
              <p:cNvPr id="2" name="Picture 1" descr="images(10)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1066800"/>
                <a:ext cx="4114800" cy="5562600"/>
              </a:xfrm>
              <a:prstGeom prst="rect">
                <a:avLst/>
              </a:prstGeom>
              <a:ln w="2286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3" name="Picture 2" descr="ht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1066800"/>
                <a:ext cx="4319081" cy="5562600"/>
              </a:xfrm>
              <a:prstGeom prst="rect">
                <a:avLst/>
              </a:prstGeom>
              <a:ln w="228600" cap="sq" cmpd="thickThin">
                <a:solidFill>
                  <a:srgbClr val="7030A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057400" y="152400"/>
              <a:ext cx="48006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শিক্ষকের পাঠ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235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70</cp:revision>
  <dcterms:created xsi:type="dcterms:W3CDTF">2006-08-16T00:00:00Z</dcterms:created>
  <dcterms:modified xsi:type="dcterms:W3CDTF">2020-05-04T16:24:56Z</dcterms:modified>
</cp:coreProperties>
</file>