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D18-EA72-4510-A0BB-E04D4C5DE03A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498-8A12-4676-A6AA-38BA54DDE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5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D18-EA72-4510-A0BB-E04D4C5DE03A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498-8A12-4676-A6AA-38BA54DDE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7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D18-EA72-4510-A0BB-E04D4C5DE03A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498-8A12-4676-A6AA-38BA54DDE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9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D18-EA72-4510-A0BB-E04D4C5DE03A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498-8A12-4676-A6AA-38BA54DDE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8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D18-EA72-4510-A0BB-E04D4C5DE03A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498-8A12-4676-A6AA-38BA54DDE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6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D18-EA72-4510-A0BB-E04D4C5DE03A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498-8A12-4676-A6AA-38BA54DDE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8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D18-EA72-4510-A0BB-E04D4C5DE03A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498-8A12-4676-A6AA-38BA54DDE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7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D18-EA72-4510-A0BB-E04D4C5DE03A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498-8A12-4676-A6AA-38BA54DDE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D18-EA72-4510-A0BB-E04D4C5DE03A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498-8A12-4676-A6AA-38BA54DDE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7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D18-EA72-4510-A0BB-E04D4C5DE03A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498-8A12-4676-A6AA-38BA54DDE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3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D18-EA72-4510-A0BB-E04D4C5DE03A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498-8A12-4676-A6AA-38BA54DDE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9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BD18-EA72-4510-A0BB-E04D4C5DE03A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1C498-8A12-4676-A6AA-38BA54DDE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3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" y="-32477"/>
            <a:ext cx="12184004" cy="6890478"/>
          </a:xfrm>
          <a:prstGeom prst="rect">
            <a:avLst/>
          </a:prstGeom>
        </p:spPr>
      </p:pic>
      <p:pic>
        <p:nvPicPr>
          <p:cNvPr id="4" name="vlc-record-2020-05-04-08h34m39s-VALO BASHA ZODI-[1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0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0598"/>
            <a:ext cx="12192000" cy="693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4480" y="704538"/>
            <a:ext cx="2713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93" y="1477971"/>
            <a:ext cx="4167265" cy="41672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2742" y="5862278"/>
            <a:ext cx="530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6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" y="-65208"/>
            <a:ext cx="12192000" cy="69329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402768" y="809469"/>
            <a:ext cx="5291528" cy="511164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921116" y="3312824"/>
            <a:ext cx="164892" cy="17988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06126" y="2998033"/>
            <a:ext cx="224852" cy="2698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86203" y="344774"/>
            <a:ext cx="40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7815" y="4527030"/>
            <a:ext cx="40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9581" y="4542020"/>
            <a:ext cx="40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9574" y="6017706"/>
            <a:ext cx="3612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ABC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O।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8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V="1">
            <a:off x="7006157" y="1692049"/>
            <a:ext cx="1476530" cy="16272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645767" y="2951608"/>
            <a:ext cx="164892" cy="18784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467447" y="3363783"/>
            <a:ext cx="164892" cy="18784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22"/>
            <a:ext cx="12192000" cy="686112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42019" y="1272914"/>
            <a:ext cx="3934925" cy="3440480"/>
            <a:chOff x="2645769" y="464694"/>
            <a:chExt cx="3934925" cy="3440480"/>
          </a:xfrm>
        </p:grpSpPr>
        <p:sp>
          <p:nvSpPr>
            <p:cNvPr id="6" name="TextBox 5"/>
            <p:cNvSpPr txBox="1"/>
            <p:nvPr/>
          </p:nvSpPr>
          <p:spPr>
            <a:xfrm>
              <a:off x="4332162" y="464694"/>
              <a:ext cx="4047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645769" y="929549"/>
              <a:ext cx="3934925" cy="2975625"/>
              <a:chOff x="2645769" y="929549"/>
              <a:chExt cx="3934925" cy="2975625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072987" y="929549"/>
                <a:ext cx="3117952" cy="297562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4549517" y="2376947"/>
                <a:ext cx="164892" cy="17988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645769" y="2218089"/>
                <a:ext cx="4047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175959" y="2189108"/>
                <a:ext cx="4047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3072987" y="2462332"/>
                <a:ext cx="311795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1996440" y="5471932"/>
            <a:ext cx="7533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O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ABC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ব্যাসBC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AB।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63699" y="1208144"/>
            <a:ext cx="3934925" cy="3459530"/>
            <a:chOff x="6563699" y="1208144"/>
            <a:chExt cx="3934925" cy="3459530"/>
          </a:xfrm>
        </p:grpSpPr>
        <p:grpSp>
          <p:nvGrpSpPr>
            <p:cNvPr id="20" name="Group 19"/>
            <p:cNvGrpSpPr/>
            <p:nvPr/>
          </p:nvGrpSpPr>
          <p:grpSpPr>
            <a:xfrm>
              <a:off x="6563699" y="1208144"/>
              <a:ext cx="3934925" cy="3459530"/>
              <a:chOff x="2645769" y="445644"/>
              <a:chExt cx="3934925" cy="345953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465512" y="445644"/>
                <a:ext cx="4047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645769" y="929549"/>
                <a:ext cx="3934925" cy="2975625"/>
                <a:chOff x="2645769" y="929549"/>
                <a:chExt cx="3934925" cy="2975625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3072987" y="929549"/>
                  <a:ext cx="3117952" cy="2975625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4549517" y="2376947"/>
                  <a:ext cx="164892" cy="17988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645769" y="2218089"/>
                  <a:ext cx="40473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B</a:t>
                  </a:r>
                  <a:endParaRPr lang="en-US" sz="32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175959" y="2189108"/>
                  <a:ext cx="40473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  <a:endParaRPr lang="en-US" sz="32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cxnSp>
          <p:nvCxnSpPr>
            <p:cNvPr id="10" name="Straight Connector 9"/>
            <p:cNvCxnSpPr>
              <a:stCxn id="25" idx="3"/>
              <a:endCxn id="23" idx="0"/>
            </p:cNvCxnSpPr>
            <p:nvPr/>
          </p:nvCxnSpPr>
          <p:spPr>
            <a:xfrm flipV="1">
              <a:off x="6968434" y="1692049"/>
              <a:ext cx="1581459" cy="15809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478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" y="-55588"/>
            <a:ext cx="12192000" cy="69329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402768" y="809469"/>
            <a:ext cx="5291528" cy="511164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921116" y="3312824"/>
            <a:ext cx="164892" cy="17988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91134" y="3537678"/>
            <a:ext cx="224852" cy="2698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31173" y="344774"/>
            <a:ext cx="40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7815" y="4527030"/>
            <a:ext cx="40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9581" y="4542020"/>
            <a:ext cx="40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1615" y="6027045"/>
            <a:ext cx="5760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O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ABC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OA।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996066" y="809630"/>
            <a:ext cx="67456" cy="2593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90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0598"/>
            <a:ext cx="12192000" cy="693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2113" y="644577"/>
            <a:ext cx="293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7663" y="5908808"/>
            <a:ext cx="5196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26" y="1507947"/>
            <a:ext cx="7090347" cy="43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1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69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735" y="355552"/>
            <a:ext cx="11392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যে,বৃত্তের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মধ্যবিন্দুর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সংযোজক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524750" y="1555881"/>
            <a:ext cx="4107620" cy="4607791"/>
            <a:chOff x="4099812" y="1682736"/>
            <a:chExt cx="4219729" cy="4508201"/>
          </a:xfrm>
        </p:grpSpPr>
        <p:grpSp>
          <p:nvGrpSpPr>
            <p:cNvPr id="12" name="Group 11"/>
            <p:cNvGrpSpPr/>
            <p:nvPr/>
          </p:nvGrpSpPr>
          <p:grpSpPr>
            <a:xfrm>
              <a:off x="4099812" y="2128600"/>
              <a:ext cx="4219729" cy="4062337"/>
              <a:chOff x="4099812" y="2128600"/>
              <a:chExt cx="4219729" cy="4062337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122295" y="2128600"/>
                <a:ext cx="4197246" cy="4062337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4690047" y="5501391"/>
                <a:ext cx="2986790" cy="1199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6071017" y="4122294"/>
                <a:ext cx="134911" cy="149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>
                <a:off x="4690047" y="4197246"/>
                <a:ext cx="1440930" cy="13041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100998" y="4182256"/>
                <a:ext cx="1573891" cy="14287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6130977" y="4152276"/>
                <a:ext cx="0" cy="14287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5898630" y="3676427"/>
                <a:ext cx="5021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O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697450" y="5490237"/>
                <a:ext cx="5021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898631" y="5580178"/>
                <a:ext cx="5021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099812" y="5430277"/>
                <a:ext cx="5021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018552" y="1682736"/>
              <a:ext cx="5021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67672" y="2429370"/>
            <a:ext cx="676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মনেকরি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ABC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AB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মধ্যবিন্দু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M। O,M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OM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AB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7671" y="5517341"/>
            <a:ext cx="676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O,A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O,B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55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2130"/>
            <a:ext cx="12192000" cy="693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7629" y="582618"/>
            <a:ext cx="2728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734" y="5322828"/>
            <a:ext cx="11362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মধ্যবিন্দুর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সংযোজক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কেন্দ্রগামী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জ্যাদ্বয়ের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1" y="1546164"/>
            <a:ext cx="5151120" cy="38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0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0598"/>
            <a:ext cx="12192000" cy="693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26834" y="824460"/>
            <a:ext cx="2053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457" y="3867461"/>
            <a:ext cx="4144811" cy="2758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544" y="2098619"/>
            <a:ext cx="8124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dirty="0" smtClean="0">
                <a:latin typeface="Ari Unicode"/>
                <a:cs typeface="NikoshBAN" panose="02000000000000000000" pitchFamily="2" charset="0"/>
              </a:rPr>
              <a:t> 5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0598"/>
            <a:ext cx="12192000" cy="693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9391" y="779489"/>
            <a:ext cx="2713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898" y="1528995"/>
            <a:ext cx="6959720" cy="3897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733" y="5411451"/>
            <a:ext cx="11362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যে,বৃত্তের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29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9485" y="2823896"/>
            <a:ext cx="569626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মিজানুর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বেতদিঘী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ফুলবাড়ী,দিনাজপুর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নং-০১৭১৮৮৯৯৪৭৮</a:t>
            </a:r>
          </a:p>
          <a:p>
            <a:r>
              <a:rPr lang="en-US" sz="2400" dirty="0" smtClean="0">
                <a:latin typeface="Ari Unicode"/>
                <a:cs typeface="NikoshBAN" panose="02000000000000000000" pitchFamily="2" charset="0"/>
              </a:rPr>
              <a:t>Email: mizanurrahmanbd88@gmail.com</a:t>
            </a:r>
            <a:endParaRPr lang="en-US" sz="2400" dirty="0">
              <a:latin typeface="Ari Unicode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2746" y="2819930"/>
            <a:ext cx="42696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৯ম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পিরিয়ডঃ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০৪/০৫/২০২০খ্রিঃ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Collate 5"/>
          <p:cNvSpPr/>
          <p:nvPr/>
        </p:nvSpPr>
        <p:spPr>
          <a:xfrm>
            <a:off x="6445769" y="2928827"/>
            <a:ext cx="252330" cy="3142189"/>
          </a:xfrm>
          <a:prstGeom prst="flowChartCollat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21" y="519871"/>
            <a:ext cx="1849545" cy="218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0598"/>
            <a:ext cx="12192000" cy="693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6554" y="270074"/>
            <a:ext cx="1768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881" y="1292588"/>
            <a:ext cx="5439426" cy="525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7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59"/>
            <a:ext cx="12192000" cy="6932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48" y="1129570"/>
            <a:ext cx="4673810" cy="4673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46925" y="360129"/>
            <a:ext cx="6496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7285" y="6053394"/>
            <a:ext cx="733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ঘুরতেছে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4748" y="224851"/>
            <a:ext cx="11362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৩নং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748" y="5996065"/>
            <a:ext cx="11362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ঘূর্ণায়মান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394" y="4766873"/>
            <a:ext cx="3449877" cy="181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1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5588"/>
            <a:ext cx="12192000" cy="693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3259" y="1753849"/>
            <a:ext cx="6970426" cy="854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79" y="284813"/>
            <a:ext cx="6091635" cy="634083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081667" y="2848134"/>
            <a:ext cx="1424065" cy="149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48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5588"/>
            <a:ext cx="12192000" cy="693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1718" y="599608"/>
            <a:ext cx="2188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8134" y="2163144"/>
            <a:ext cx="6625652" cy="2458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1821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86"/>
            <a:ext cx="12192000" cy="6872986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167264" y="2259765"/>
          <a:ext cx="3282845" cy="27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7264" y="2259765"/>
                        <a:ext cx="3282845" cy="27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80413" y="677709"/>
            <a:ext cx="5831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2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2386434" y="528339"/>
            <a:ext cx="7772402" cy="5826741"/>
            <a:chOff x="2782674" y="896287"/>
            <a:chExt cx="7772402" cy="5826741"/>
          </a:xfrm>
        </p:grpSpPr>
        <p:sp>
          <p:nvSpPr>
            <p:cNvPr id="2" name="Oval 1"/>
            <p:cNvSpPr/>
            <p:nvPr/>
          </p:nvSpPr>
          <p:spPr>
            <a:xfrm>
              <a:off x="5292034" y="3431498"/>
              <a:ext cx="169887" cy="14990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788172" y="896287"/>
              <a:ext cx="5186597" cy="512663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5390714" y="3537054"/>
              <a:ext cx="3851473" cy="12944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7157303" y="3468040"/>
              <a:ext cx="2061649" cy="6555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709505" y="4958621"/>
              <a:ext cx="3548453" cy="8028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9221450" y="2557522"/>
              <a:ext cx="12142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ব্যাসার্ধ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278914" y="3796395"/>
              <a:ext cx="12142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ব্যাস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94653" y="4463950"/>
              <a:ext cx="12142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কেন্দ্র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340873" y="5468791"/>
              <a:ext cx="12142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জ্যা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03660" y="6076697"/>
              <a:ext cx="60660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বৃত্তের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কয়েকটি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দেখানো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হল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291840" y="4958621"/>
              <a:ext cx="42062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337255" y="1806687"/>
              <a:ext cx="2066139" cy="172443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782674" y="3429377"/>
              <a:ext cx="5186597" cy="1648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6915217" y="2182757"/>
              <a:ext cx="2236595" cy="7284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907280" y="2835716"/>
              <a:ext cx="4289686" cy="6237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151812" y="2354330"/>
              <a:ext cx="135533" cy="365335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9251930" y="3151882"/>
              <a:ext cx="12142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বৃত্ত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27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950"/>
            <a:ext cx="12192000" cy="693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676" y="2638255"/>
            <a:ext cx="112126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সমদূরত্ব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মধ্যবিন্দুই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জ্যাটিকে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কেন্দ্রগামী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সংযোজক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রেখাংশকে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-76" r="-114" b="39152"/>
          <a:stretch/>
        </p:blipFill>
        <p:spPr>
          <a:xfrm>
            <a:off x="3712372" y="239844"/>
            <a:ext cx="4802044" cy="249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3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372</Words>
  <Application>Microsoft Office PowerPoint</Application>
  <PresentationFormat>Widescreen</PresentationFormat>
  <Paragraphs>69</Paragraphs>
  <Slides>20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 Unicode</vt:lpstr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Mizanur Rahman</dc:creator>
  <cp:lastModifiedBy>Mizanur Rahman</cp:lastModifiedBy>
  <cp:revision>51</cp:revision>
  <dcterms:created xsi:type="dcterms:W3CDTF">2020-05-03T05:41:38Z</dcterms:created>
  <dcterms:modified xsi:type="dcterms:W3CDTF">2020-05-04T02:49:29Z</dcterms:modified>
</cp:coreProperties>
</file>