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4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7FFD-F576-4DF5-8A8C-43F5D65AC8AD}" type="datetimeFigureOut">
              <a:rPr lang="en-US" smtClean="0"/>
              <a:t>30/04/2020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mailto:razaulkarim1984@gmail.com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5895"/>
            <a:ext cx="6705600" cy="41529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0" y="886690"/>
            <a:ext cx="4572000" cy="748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217" y="496232"/>
            <a:ext cx="5151566" cy="8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" y="1870364"/>
            <a:ext cx="3983318" cy="2759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092" y="4864638"/>
            <a:ext cx="106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84" y="1870364"/>
            <a:ext cx="3810433" cy="2759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464" y="4864638"/>
            <a:ext cx="2611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কমে যাওয়া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217" y="551650"/>
            <a:ext cx="5151566" cy="8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1" y="1947861"/>
            <a:ext cx="4205154" cy="2790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8" y="1947862"/>
            <a:ext cx="4068342" cy="2790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0037" y="5013297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অভাব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564" y="5013297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নদী-নালা, খাল-বিল ভরাট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21527" y="678872"/>
            <a:ext cx="4100945" cy="831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45325" y="4558145"/>
            <a:ext cx="4177147" cy="983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সমস্যা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43" y="1622249"/>
            <a:ext cx="5206711" cy="28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8463" y="540328"/>
            <a:ext cx="5327073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জনসংখ্যা বৃদ্ধির কারণ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7" y="1651289"/>
            <a:ext cx="4133450" cy="293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02" y="1651288"/>
            <a:ext cx="4168053" cy="2930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768" y="4935181"/>
            <a:ext cx="223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 প্রভাব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935181"/>
            <a:ext cx="166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720" y="510087"/>
            <a:ext cx="5340559" cy="8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82" y="1623579"/>
            <a:ext cx="4319990" cy="3031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5" y="1623579"/>
            <a:ext cx="3924085" cy="3031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2526" y="4971733"/>
            <a:ext cx="123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বহুবিবাহ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6836" y="4971733"/>
            <a:ext cx="126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720" y="454668"/>
            <a:ext cx="5340559" cy="8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54" y="1479786"/>
            <a:ext cx="4517528" cy="362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90613"/>
            <a:ext cx="4084763" cy="307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55963" y="5103775"/>
            <a:ext cx="307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নিরাপত্তা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0109" y="5098952"/>
            <a:ext cx="178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720" y="523941"/>
            <a:ext cx="5340559" cy="8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45" y="1615283"/>
            <a:ext cx="4676037" cy="3627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28799"/>
            <a:ext cx="4117851" cy="3006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9981" y="5194549"/>
            <a:ext cx="247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নিরাপত্তা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8073" y="5242717"/>
            <a:ext cx="231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জন্মশাসনের অভাব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3309" y="762000"/>
            <a:ext cx="3297382" cy="692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1273" y="4807526"/>
            <a:ext cx="7481454" cy="1039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জনসংখ্যা বৃদ্ধির কারণগুলো লিখ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1572490"/>
            <a:ext cx="4932217" cy="30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4509" y="609601"/>
            <a:ext cx="6954982" cy="748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জনসংখ্যা সমস্যা সমাধানের উপায়সমূহ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55" y="5015345"/>
            <a:ext cx="250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পুনর্বন্টন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37" y="504793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 রপ্তানি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1" y="1679753"/>
            <a:ext cx="3908998" cy="312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51" y="1679752"/>
            <a:ext cx="4030069" cy="31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82" y="526989"/>
            <a:ext cx="6962235" cy="871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18" y="5167745"/>
            <a:ext cx="385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বৃদ্ধি ও আয়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পুনর্বন্টন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891" y="516774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প্রসার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8" y="1781175"/>
            <a:ext cx="4251609" cy="31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67" y="1781174"/>
            <a:ext cx="3950244" cy="313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6" y="1330032"/>
            <a:ext cx="2382981" cy="22669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84562" y="574960"/>
            <a:ext cx="2867891" cy="6650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124" y="3687035"/>
            <a:ext cx="4308764" cy="27068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দাউদ রেজাউল করিম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বালালী বাঘমারা উচ্চ বিদ্যালয়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মদন , নেত্রকোণা ।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০১৭১৮৭৩৬৯১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 smtClean="0">
                <a:cs typeface="NikoshBAN" panose="02000000000000000000" pitchFamily="2" charset="0"/>
                <a:hlinkClick r:id="rId5"/>
              </a:rPr>
              <a:t>razaulkarim1984@gmail.com</a:t>
            </a:r>
            <a:r>
              <a:rPr lang="en-US" dirty="0" smtClean="0">
                <a:cs typeface="NikoshBAN" panose="02000000000000000000" pitchFamily="2" charset="0"/>
              </a:rPr>
              <a:t> </a:t>
            </a:r>
            <a:endParaRPr lang="bn-IN" dirty="0" smtClean="0"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7345" y="574960"/>
            <a:ext cx="3082634" cy="30220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পৌরনীতি ও নাগরিকতা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নবম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 30/০৪/২০২০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 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06" y="3687035"/>
            <a:ext cx="2294712" cy="2706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685">
            <a:off x="4592048" y="401813"/>
            <a:ext cx="1191491" cy="60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82" y="568553"/>
            <a:ext cx="6962235" cy="871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0882" y="5181600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2925" y="5181600"/>
            <a:ext cx="455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নিয়ন্ত্রণ ও পরিবার পরিকল্পনা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2" y="1720302"/>
            <a:ext cx="3710422" cy="3211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1720301"/>
            <a:ext cx="4292311" cy="31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82" y="499279"/>
            <a:ext cx="6962235" cy="871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0882" y="533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জনসংখ্যানীতি গ্রহণ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2509" y="5334000"/>
            <a:ext cx="475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সুবিধাবঞ্চিতদের জনসংখ্যা নিয়ন্ত্রণে উদ্বুদ্ধকরণ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9" y="1685665"/>
            <a:ext cx="3606398" cy="3509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67" y="1685665"/>
            <a:ext cx="4468042" cy="350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8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5654" y="540327"/>
            <a:ext cx="3172691" cy="706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799" y="4765964"/>
            <a:ext cx="7772400" cy="1302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প্রতিবেশীদের মধ্যে অধিক জনসংখ্যার একটি পরিবার চিহ্নিত করে পরিবারটির সমস্যার ধরণ ও প্রভাব অনুসন্ধান কর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61" y="1349086"/>
            <a:ext cx="591910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81745" y="471055"/>
            <a:ext cx="3380510" cy="706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5072" y="1309254"/>
            <a:ext cx="7633855" cy="858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জনসংখ্যার দিক থেকে বাংলাদেশ পৃথিবীর কততম দেশ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072" y="2299852"/>
            <a:ext cx="7633855" cy="858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ভারতে প্রতি বর্গ কিলোমিটারে কয়জন লোক বাস করে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071" y="3293911"/>
            <a:ext cx="7633855" cy="858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 কোন মণ্ডলে অবস্থিত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070" y="4284509"/>
            <a:ext cx="7633855" cy="858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জনসংখ্যা বৃদ্ধির যেকোন একটি কারণ বল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069" y="5275107"/>
            <a:ext cx="7633855" cy="858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জনসংখ্যা সমস্যা সমাধানের যেকোন একটি উপায় বল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3309" y="498764"/>
            <a:ext cx="3643745" cy="7065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79" y="1309650"/>
            <a:ext cx="5555240" cy="34710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11380" y="4912699"/>
            <a:ext cx="7467601" cy="1260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সমস্যা সমাধানে নাগরিক হিসেবে তোমার করণীয় কী ? বাড়ি থেকে লিখে আনবে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9" y="447229"/>
            <a:ext cx="6276108" cy="45871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06782" y="5128333"/>
            <a:ext cx="4821382" cy="706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।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4" y="955964"/>
            <a:ext cx="619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idmate_843275306_1588070266646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727" y="1617519"/>
            <a:ext cx="5472545" cy="30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56509" y="775854"/>
            <a:ext cx="5430982" cy="6650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মনযোগ সহকারে লক্ষ্য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1942001"/>
            <a:ext cx="4017819" cy="3420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1942001"/>
            <a:ext cx="3823856" cy="34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948" y="464925"/>
            <a:ext cx="5438103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8" y="2067391"/>
            <a:ext cx="3957421" cy="312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067390"/>
            <a:ext cx="3861097" cy="31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403763" y="651163"/>
            <a:ext cx="4336473" cy="942110"/>
          </a:xfrm>
          <a:prstGeom prst="downArrow">
            <a:avLst>
              <a:gd name="adj1" fmla="val 100000"/>
              <a:gd name="adj2" fmla="val 308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7354" y="4793672"/>
            <a:ext cx="6449290" cy="11499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96" y="1805614"/>
            <a:ext cx="5293405" cy="27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41418" y="464127"/>
            <a:ext cx="4461164" cy="8866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164" y="2497281"/>
            <a:ext cx="7924800" cy="900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সমস্যা কী তা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164" y="3650672"/>
            <a:ext cx="7924800" cy="900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বৃদ্ধির কারণগুলো উল্লেখ করতে পারবে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164" y="4804063"/>
            <a:ext cx="7924800" cy="900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সমাধানের উপায় ব্যাখ্যা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054" y="1721216"/>
            <a:ext cx="466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064" y="4675923"/>
            <a:ext cx="6941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 বা অঞ্চলে জনসংখ্যার হার দ্রুত গতিতে বৃদ্ধি পেতে থাকলে,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তখন তাকে জনসংখ্যা সমস্যা বলে । 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6601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দেখতে পাচ্ছ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627639"/>
            <a:ext cx="2667866" cy="2542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45" y="1627639"/>
            <a:ext cx="2708564" cy="2542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79" y="1627639"/>
            <a:ext cx="2681721" cy="25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08909" y="581892"/>
            <a:ext cx="5126182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সমস্যার চিত্র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8" y="2015941"/>
            <a:ext cx="3774263" cy="2745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816" y="4888056"/>
            <a:ext cx="146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শহরমূখী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5941"/>
            <a:ext cx="4126199" cy="2745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3662" y="4921824"/>
            <a:ext cx="2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আবাদী জমি হ্রাস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283</Words>
  <Application>Microsoft Office PowerPoint</Application>
  <PresentationFormat>On-screen Show (4:3)</PresentationFormat>
  <Paragraphs>65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7RJ8N72</cp:lastModifiedBy>
  <cp:revision>74</cp:revision>
  <dcterms:created xsi:type="dcterms:W3CDTF">2020-04-28T06:46:21Z</dcterms:created>
  <dcterms:modified xsi:type="dcterms:W3CDTF">2020-04-30T15:26:25Z</dcterms:modified>
</cp:coreProperties>
</file>