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5"/>
  </p:sldMasterIdLst>
  <p:sldIdLst>
    <p:sldId id="257" r:id="rId6"/>
    <p:sldId id="274" r:id="rId7"/>
    <p:sldId id="273" r:id="rId8"/>
    <p:sldId id="272" r:id="rId9"/>
    <p:sldId id="271" r:id="rId10"/>
    <p:sldId id="281" r:id="rId11"/>
    <p:sldId id="270" r:id="rId12"/>
    <p:sldId id="269" r:id="rId13"/>
    <p:sldId id="268" r:id="rId14"/>
    <p:sldId id="277" r:id="rId15"/>
    <p:sldId id="278" r:id="rId16"/>
    <p:sldId id="279" r:id="rId17"/>
    <p:sldId id="282" r:id="rId18"/>
    <p:sldId id="267" r:id="rId19"/>
    <p:sldId id="275" r:id="rId20"/>
    <p:sldId id="276" r:id="rId21"/>
    <p:sldId id="280" r:id="rId22"/>
    <p:sldId id="266" r:id="rId23"/>
    <p:sldId id="264" r:id="rId24"/>
    <p:sldId id="263" r:id="rId25"/>
    <p:sldId id="259" r:id="rId26"/>
    <p:sldId id="258" r:id="rId27"/>
    <p:sldId id="284" r:id="rId28"/>
    <p:sldId id="283" r:id="rId29"/>
    <p:sldId id="256" r:id="rId30"/>
  </p:sldIdLst>
  <p:sldSz cx="9144000" cy="6858000"/>
  <p:notesSz cx="6858000" cy="9144000"/>
  <p:defaultTextStyle/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88587808" val="767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slideViewPr>
    <p:cSldViewPr snapToObjects="1">
      <p:cViewPr>
        <p:scale>
          <a:sx n="28" d="100"/>
          <a:sy n="28" d="100"/>
        </p:scale>
        <p:origin x="502" y="1479"/>
      </p:cViewPr>
    </p:cSldViewPr>
  </p:slideViewPr>
  <p:outlineViewPr>
    <p:cViewPr>
      <p:scale>
        <a:sx n="303" d="100"/>
        <a:sy n="303" d="100"/>
      </p:scale>
      <p:origin x="0" y="0"/>
    </p:cViewPr>
  </p:outlineViewPr>
  <p:sorterViewPr>
    <p:cViewPr>
      <p:scale>
        <a:sx n="6" d="100"/>
        <a:sy n="6" d="100"/>
      </p:scale>
      <p:origin x="0" y="0"/>
    </p:cViewPr>
  </p:sorterViewPr>
  <p:notesViewPr>
    <p:cSldViewPr snapToObjects="1">
      <p:cViewPr>
        <p:scale>
          <a:sx n="28" d="100"/>
          <a:sy n="28" d="100"/>
        </p:scale>
        <p:origin x="502" y="1479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Ee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BDCA4B8-F656-8952-1864-0007EA2AEE55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9E7C0C8-8654-B236-1A5F-70638E11EC25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398BCD0-9E2E-CD4A-6020-681FF26E963D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2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B0B0ADF-9136-5EFC-78B3-67A944FD8E32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obj"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8567359-1725-0385-6BEE-E1D03DA09DB4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7EB4C3F-713A-BEBA-7453-87EF021D82D2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C67F5C7-8971-3203-3FDF-7F56BB91C92A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B25B8E7-A946-704E-089D-5F1BF6D3FE0A}" type="slidenum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sJQAAEAAAAA=="/>
              </a:ext>
            </a:extLst>
          </p:cNvSpPr>
          <p:nvPr>
            <p:ph type="obj"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68279DE-902B-D78F-653A-66DA37749333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D0FA867-2930-5A5E-7EB7-DF0BE6F9888A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39E4A05-4B7E-CBBC-3026-BDE90468C6E8}" type="slidenum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9" name="DateTime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BE0CFFF-B156-B539-1858-476C8116EE12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C2E956A6-E82F-BCA0-6151-1EF5181F974B}" type="slidenum">
              <a:t/>
            </a:fld>
          </a:p>
        </p:txBody>
      </p:sp>
      <p:sp>
        <p:nvSpPr>
          <p:cNvPr id="5" name="TitlePlacehold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 idx="3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Click to edit Master title style</a:t>
            </a:r>
          </a:p>
        </p:txBody>
      </p:sp>
      <p:sp>
        <p:nvSpPr>
          <p:cNvPr id="6" name="TextPlaceholderArea1"/>
          <p:cNvSpPr>
            <a:spLocks noGrp="1" noChangeArrowheads="1"/>
            <a:extLst>
              <a:ext uri="smNativeData">
                <pr:smNativeData xmlns:pr="smNativeData" val="SMDATA_12_IO2v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body" idx="4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Click to edit Master text styles</a:t>
            </a:r>
          </a:p>
          <a:p>
            <a:pPr lvl="1"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Second level</a:t>
            </a:r>
          </a:p>
          <a:p>
            <a:pPr lvl="2"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Third level</a:t>
            </a:r>
          </a:p>
          <a:p>
            <a:pPr lvl="3"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Fourth level</a:t>
            </a:r>
          </a:p>
          <a:p>
            <a:pPr lvl="4"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1pPr>
      <a:lvl2pPr marL="381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762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143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524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</p:titleStyle>
    <p:body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eg"/></Relationships>
</file>

<file path=ppt/slides/_rels/slide1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/Relationships>
</file>

<file path=ppt/slides/_rels/slide1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eg"/></Relationships>
</file>

<file path=ppt/slides/_rels/slide1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ummemansura0011@gmail.com" TargetMode="External"/><Relationship Id="rId3" Type="http://schemas.openxmlformats.org/officeDocument/2006/relationships/image" Target="../media/image2.jpeg"/></Relationships>
</file>

<file path=ppt/slides/_rels/slide2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jpeg"/></Relationships>
</file>

<file path=ppt/slides/_rels/slide2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png"/></Relationships>
</file>

<file path=ppt/slides/_rels/slide2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jpeg"/></Relationships>
</file>

<file path=ppt/slides/_rels/slide2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jpeg"/></Relationships>
</file>

<file path=ppt/slides/_rels/slide2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jpeg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pic>
        <p:nvPicPr>
          <p:cNvPr id="4" name="Picture1"/>
          <p:cNvPicPr>
            <a:picLocks noChangeAspect="1"/>
            <a:extLst>
              <a:ext uri="smNativeData">
                <pr:smNativeData xmlns:pr="smNativeData" val="SMDATA_14_IO2v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IQEAAGcGAAAfNwAAoyQ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83515" y="1040765"/>
            <a:ext cx="8776970" cy="49149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pic>
        <p:nvPicPr>
          <p:cNvPr id="5" name="Picture1"/>
          <p:cNvPicPr>
            <a:picLocks noChangeAspect="1"/>
            <a:extLst>
              <a:ext uri="smNativeData">
                <pr:smNativeData xmlns:pr="smNativeData" val="SMDATA_14_IO2v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Dr/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wwEAAEQHAAB9NgAAkx0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286385" y="1181100"/>
            <a:ext cx="8571230" cy="36264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pic>
        <p:nvPicPr>
          <p:cNvPr id="5" name="Picture2"/>
          <p:cNvPicPr>
            <a:picLocks noChangeAspect="1"/>
            <a:extLst>
              <a:ext uri="smNativeData">
                <pr:smNativeData xmlns:pr="smNativeData" val="SMDATA_14_IO2v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C9HnjNDAAAABAAAACnSdtbyykTQM4+fIZdAQp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2wQAAAAAAAA7LwAAYCo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789305" y="0"/>
            <a:ext cx="6888480" cy="68884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pic>
        <p:nvPicPr>
          <p:cNvPr id="5" name="Picture1"/>
          <p:cNvPicPr>
            <a:picLocks noChangeAspect="1"/>
            <a:extLst>
              <a:ext uri="smNativeData">
                <pr:smNativeData xmlns:pr="smNativeData" val="SMDATA_14_IO2v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Dr/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ggEAAOMBAADCNQAALCg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245110" y="306705"/>
            <a:ext cx="8493760" cy="622363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/>
            </a:pPr>
            <a:r>
              <a:t>মৃত্যুর ফেরেশতা কে মালাকুল মাওত বলা হয়।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4gAAAAg0AAC9BQAAEAAAAA=="/>
              </a:ext>
            </a:extLst>
          </p:cNvSpPr>
          <p:nvPr>
            <p:ph type="ctrTitle"/>
          </p:nvPr>
        </p:nvSpPr>
        <p:spPr>
          <a:xfrm>
            <a:off x="685800" y="143510"/>
            <a:ext cx="7772400" cy="78930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sz="6400" b="1" u="sng"/>
            </a:pPr>
            <a:r>
              <a:t>কবর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pic>
        <p:nvPicPr>
          <p:cNvPr id="6" name="Picture1"/>
          <p:cNvPicPr>
            <a:picLocks noChangeAspect="1"/>
            <a:extLst>
              <a:ext uri="smNativeData">
                <pr:smNativeData xmlns:pr="smNativeData" val="SMDATA_14_IO2v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BAEAAEwFAAA7NwAAwSM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65100" y="861060"/>
            <a:ext cx="8813165" cy="495109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4gAAAAg0AAC9BQAAEAAAAA=="/>
              </a:ext>
            </a:extLst>
          </p:cNvSpPr>
          <p:nvPr>
            <p:ph type="ctrTitle"/>
          </p:nvPr>
        </p:nvSpPr>
        <p:spPr>
          <a:xfrm>
            <a:off x="685800" y="143510"/>
            <a:ext cx="7772400" cy="78930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sz="6400" b="1" u="sng"/>
            </a:pPr>
            <a:r>
              <a:t>কবর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pic>
        <p:nvPicPr>
          <p:cNvPr id="6" name="Picture2"/>
          <p:cNvPicPr>
            <a:picLocks noChangeAspect="1"/>
            <a:extLst>
              <a:ext uri="smNativeData">
                <pr:smNativeData xmlns:pr="smNativeData" val="SMDATA_14_IO2v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CUcFCg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1AQAAIEHAAAMNQAAWCk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784860" y="1219835"/>
            <a:ext cx="7838440" cy="550100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4gAAAAg0AAC9BQAAEAAAAA=="/>
              </a:ext>
            </a:extLst>
          </p:cNvSpPr>
          <p:nvPr>
            <p:ph type="ctrTitle"/>
          </p:nvPr>
        </p:nvSpPr>
        <p:spPr>
          <a:xfrm>
            <a:off x="685800" y="143510"/>
            <a:ext cx="7772400" cy="78930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sz="6400" b="1" u="sng"/>
            </a:pPr>
            <a:r>
              <a:t>কবর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pic>
        <p:nvPicPr>
          <p:cNvPr id="6" name="Picture3"/>
          <p:cNvPicPr>
            <a:picLocks noChangeAspect="1"/>
            <a:extLst>
              <a:ext uri="smNativeData">
                <pr:smNativeData xmlns:pr="smNativeData" val="SMDATA_14_IO2v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CUcFCgDAAAABAAAACaoOjzSHsNQK1y5/3QKhN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BwMAAG4IAAA4NQAAhSU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492125" y="1370330"/>
            <a:ext cx="8159115" cy="47288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3BAAADgYAAAc0AACjJAAAEAAAAA=="/>
              </a:ext>
            </a:extLst>
          </p:cNvSpPr>
          <p:nvPr>
            <p:ph type="ctrTitle"/>
          </p:nvPr>
        </p:nvSpPr>
        <p:spPr>
          <a:xfrm>
            <a:off x="685165" y="984250"/>
            <a:ext cx="7772400" cy="497141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sz="7200" b="1" u="sng"/>
            </a:pPr>
            <a:r>
              <a:t>কবর হলো আখেরাতের ১ম মঞ্জিল ।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4gAAAAg0AAAUJQAAEAAAAA=="/>
              </a:ext>
            </a:extLst>
          </p:cNvSpPr>
          <p:nvPr>
            <p:ph type="ctrTitle"/>
          </p:nvPr>
        </p:nvSpPr>
        <p:spPr>
          <a:xfrm>
            <a:off x="685800" y="143510"/>
            <a:ext cx="7772400" cy="58839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/>
            </a:pPr>
            <a:r>
              <a:t>মরণের পরে মানুষকে বিশেষ করে মুসলমান কে কবরে রাখা হয়। কবর শব্দের অর্থ লোকচক্ষুর অন্তরাল করা বা আড়াল করা।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agQAAAg0AAA+DQAAEAAAAA=="/>
              </a:ext>
            </a:extLst>
          </p:cNvSpPr>
          <p:nvPr>
            <p:ph type="ctrTitle"/>
          </p:nvPr>
        </p:nvSpPr>
        <p:spPr>
          <a:xfrm>
            <a:off x="685800" y="717550"/>
            <a:ext cx="7772400" cy="14351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বারযাখ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xhAAANAvAAC4IgAAEAAAAA=="/>
              </a:ext>
            </a:extLst>
          </p:cNvSpPr>
          <p:nvPr>
            <p:ph type="subTitle" idx="1"/>
          </p:nvPr>
        </p:nvSpPr>
        <p:spPr>
          <a:xfrm>
            <a:off x="1371600" y="2726690"/>
            <a:ext cx="6400800" cy="291719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মরণের পর থেকে কিয়ামত পর্যন্ত সময়কে কবর বা বারযাখের জীবন বলে। বারযাখ হলো দুই বস্তুর মধ্যকার দেয়াল পর্দা ।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Y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b="1" i="0" u="sng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শিক্ষক পরিচিতি 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1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মাশকুরা খাতুন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1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সহকারী মৌলবী,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1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কাতলাসেন কাদেরিয়া কামিল মাদ্রাসা,সদর, ময়মনসিংহ।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1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rPr u="sng">
                <a:solidFill>
                  <a:schemeClr val="hlink"/>
                </a:solidFill>
                <a:hlinkClick r:id="rId2"/>
              </a:rPr>
              <a:t>ummemansura0011@gmail.com</a:t>
            </a:r>
            <a:r>
              <a:t> </a:t>
            </a:r>
          </a:p>
        </p:txBody>
      </p:sp>
      <p:sp>
        <p:nvSpPr>
          <p:cNvPr id="3" name="Object2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NHQAAyQkAAHA1AACsJQAAE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b="1" i="0" u="sng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পাঠ পরিচিতি </a:t>
            </a:r>
          </a:p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1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দাখিল ষষ্ঠ শ্রেণি </a:t>
            </a:r>
          </a:p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1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আকাইদ ও ফিকহ</a:t>
            </a:r>
          </a:p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1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৬ষ্ঠ অধ্যায়</a:t>
            </a:r>
          </a:p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1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pic>
        <p:nvPicPr>
          <p:cNvPr id="6" name="Picture1"/>
          <p:cNvPicPr>
            <a:picLocks noChangeAspect="1"/>
            <a:extLst>
              <a:ext uri="smNativeData">
                <pr:smNativeData xmlns:pr="smNativeData" val="SMDATA_14_IO2v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Dr/DAAAABAAAACzPvNWXB4XQCYHJ85JygV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NyMAADAVAABZLgAAtyQAABAAAAA="/>
              </a:ext>
            </a:extLst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5724525" y="3444240"/>
            <a:ext cx="1809750" cy="25241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bBAAAiAMAAKs0AABFCQAAEAAAAA=="/>
              </a:ext>
            </a:extLst>
          </p:cNvSpPr>
          <p:nvPr>
            <p:ph type="ctrTitle"/>
          </p:nvPr>
        </p:nvSpPr>
        <p:spPr>
          <a:xfrm>
            <a:off x="789305" y="574040"/>
            <a:ext cx="7772400" cy="93281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কবরের প্রশ্ন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DAwP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cCQAARQkAAMMyAABlIQAAEAAAAA=="/>
              </a:ext>
            </a:extLst>
          </p:cNvSpPr>
          <p:nvPr>
            <p:ph type="subTitle" idx="1"/>
          </p:nvPr>
        </p:nvSpPr>
        <p:spPr>
          <a:xfrm>
            <a:off x="1562100" y="1506855"/>
            <a:ext cx="6689725" cy="3921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কবরে মুনকার ও নাকির নামক দুই জন ফেরেশতা এসে তিনটি প্রশ্ন করবে। প্রশ্ন তিনটি হলো -</a:t>
            </a:r>
          </a:p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sz="3200" b="1" i="0" u="none" strike="noStrike" kern="1" spc="0" baseline="0">
                <a:solidFill>
                  <a:schemeClr val="tx1"/>
                </a:solidFill>
                <a:latin typeface="Noto Naskh Arabic UI" pitchFamily="1" charset="0"/>
                <a:ea typeface="Noto Naskh Arabic UI" pitchFamily="1" charset="0"/>
                <a:cs typeface="Noto Naskh Arabic UI" pitchFamily="1" charset="0"/>
              </a:defRPr>
            </a:pPr>
            <a:r>
              <a:t>من ربك</a:t>
            </a:r>
          </a:p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sz="3200" b="1" i="0" u="none" strike="noStrike" kern="1" spc="0" baseline="0">
                <a:solidFill>
                  <a:schemeClr val="tx1"/>
                </a:solidFill>
                <a:latin typeface="Noto Naskh Arabic UI" pitchFamily="1" charset="0"/>
                <a:ea typeface="Noto Naskh Arabic UI" pitchFamily="1" charset="0"/>
                <a:cs typeface="Noto Naskh Arabic UI" pitchFamily="1" charset="0"/>
              </a:defRPr>
            </a:pPr>
            <a:r>
              <a:t>من دينك </a:t>
            </a:r>
          </a:p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sz="3200" b="1" i="0" u="none" strike="noStrike" kern="1" spc="0" baseline="0">
                <a:solidFill>
                  <a:schemeClr val="tx1"/>
                </a:solidFill>
                <a:latin typeface="Noto Naskh Arabic UI" pitchFamily="1" charset="0"/>
                <a:ea typeface="Noto Naskh Arabic UI" pitchFamily="1" charset="0"/>
                <a:cs typeface="Noto Naskh Arabic UI" pitchFamily="1" charset="0"/>
              </a:defRPr>
            </a:pPr>
            <a:r>
              <a:t>وما كنت تقول في هذا الرجل الذي بعث فيكم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/////6AyAAAuBgAAAAAAAA=="/>
              </a:ext>
            </a:extLst>
          </p:cNvSpPr>
          <p:nvPr>
            <p:ph type="ctrTitle"/>
          </p:nvPr>
        </p:nvSpPr>
        <p:spPr>
          <a:xfrm>
            <a:off x="457200" y="-635"/>
            <a:ext cx="7772400" cy="100520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একক কাজ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OSAAANAvAABYKQAAAAAAAA=="/>
              </a:ext>
            </a:extLst>
          </p:cNvSpPr>
          <p:nvPr>
            <p:ph type="subTitle" idx="1"/>
          </p:nvPr>
        </p:nvSpPr>
        <p:spPr>
          <a:xfrm>
            <a:off x="1371600" y="5238115"/>
            <a:ext cx="6400800" cy="14827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কারা কবরে প্রশ্ন করবেন? 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pic>
        <p:nvPicPr>
          <p:cNvPr id="6" name="Picture1"/>
          <p:cNvPicPr>
            <a:picLocks noChangeAspect="1"/>
            <a:extLst>
              <a:ext uri="smNativeData">
                <pr:smNativeData xmlns:pr="smNativeData" val="SMDATA_14_IO2v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DTlloe4qUBQMQqFudWDQR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7gYAAC4GAACDLgAABB4AAA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126490" y="1004570"/>
            <a:ext cx="6434455" cy="38747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AAAAAAg0AABqBAAAAAAAAA=="/>
              </a:ext>
            </a:extLst>
          </p:cNvSpPr>
          <p:nvPr>
            <p:ph type="ctrTitle"/>
          </p:nvPr>
        </p:nvSpPr>
        <p:spPr>
          <a:xfrm>
            <a:off x="685800" y="0"/>
            <a:ext cx="7772400" cy="7175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দলীয় কাজ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GyEAANAvAAAwKgAAAAAAAA=="/>
              </a:ext>
            </a:extLst>
          </p:cNvSpPr>
          <p:nvPr>
            <p:ph type="subTitle" idx="1"/>
          </p:nvPr>
        </p:nvSpPr>
        <p:spPr>
          <a:xfrm>
            <a:off x="1371600" y="5381625"/>
            <a:ext cx="6400800" cy="147637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"কবর হলো আখেরাতের ১ম মঞ্জিল"-ব্যাখ্যা কর।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pic>
        <p:nvPicPr>
          <p:cNvPr id="6" name="Picture1"/>
          <p:cNvPicPr>
            <a:picLocks noChangeAspect="1"/>
            <a:extLst>
              <a:ext uri="smNativeData">
                <pr:smNativeData xmlns:pr="smNativeData" val="SMDATA_14_IO2v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0gYAANoEAAC/MwAA5h4AAA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108710" y="788670"/>
            <a:ext cx="7303135" cy="42341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TAQAAIh0AAIg0AAC6JwAAAAAAAA=="/>
              </a:ext>
            </a:extLst>
          </p:cNvSpPr>
          <p:nvPr>
            <p:ph type="subTitle" idx="1"/>
          </p:nvPr>
        </p:nvSpPr>
        <p:spPr>
          <a:xfrm>
            <a:off x="215265" y="4735830"/>
            <a:ext cx="8324215" cy="17221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পরকালকে আরবিতে কী বলে?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কবর কী?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বারযাখ কাকে বলে? 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pic>
        <p:nvPicPr>
          <p:cNvPr id="6" name="Picture1"/>
          <p:cNvPicPr>
            <a:picLocks noChangeAspect="1"/>
            <a:extLst>
              <a:ext uri="smNativeData">
                <pr:smNativeData xmlns:pr="smNativeData" val="SMDATA_14_IO2v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I3/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6wsAAHEAAAB/JgAABRsAAA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937385" y="71755"/>
            <a:ext cx="4320540" cy="43205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UwEAAAg0AABjCAAAAAAAAA=="/>
              </a:ext>
            </a:extLst>
          </p:cNvSpPr>
          <p:nvPr>
            <p:ph type="ctrTitle"/>
          </p:nvPr>
        </p:nvSpPr>
        <p:spPr>
          <a:xfrm>
            <a:off x="685800" y="215265"/>
            <a:ext cx="7772400" cy="11480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বাড়ির কাজ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vCAAAWB8AAM8vAAAwKgAAAAAAAA=="/>
              </a:ext>
            </a:extLst>
          </p:cNvSpPr>
          <p:nvPr>
            <p:ph type="subTitle" idx="1"/>
          </p:nvPr>
        </p:nvSpPr>
        <p:spPr>
          <a:xfrm>
            <a:off x="1370965" y="509524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পরকাল সম্পর্কে দশটি বাক্য লিখে আন।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pic>
        <p:nvPicPr>
          <p:cNvPr id="6" name="Picture1"/>
          <p:cNvPicPr>
            <a:picLocks noChangeAspect="1"/>
            <a:extLst>
              <a:ext uri="smNativeData">
                <pr:smNativeData xmlns:pr="smNativeData" val="SMDATA_14_IO2v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I3/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/QUAAGMIAAD7LgAAWB8AAA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973455" y="1363345"/>
            <a:ext cx="6663690" cy="373189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pic>
        <p:nvPicPr>
          <p:cNvPr id="6" name="Picture1"/>
          <p:cNvPicPr>
            <a:picLocks noChangeAspect="1"/>
            <a:extLst>
              <a:ext uri="smNativeData">
                <pr:smNativeData xmlns:pr="smNativeData" val="SMDATA_14_IO2v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I3/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5gEAAJ8CAABZNgAAhSUAAA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308610" y="426085"/>
            <a:ext cx="8526145" cy="567309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WSJhY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pic>
        <p:nvPicPr>
          <p:cNvPr id="6" name="Picture1"/>
          <p:cNvPicPr>
            <a:picLocks noChangeAspect="1"/>
            <a:extLst>
              <a:ext uri="smNativeData">
                <pr:smNativeData xmlns:pr="smNativeData" val="SMDATA_14_IO2v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6ZWZm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xAEAALoFAADPNAAAUCM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287020" y="930910"/>
            <a:ext cx="8297545" cy="480949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4gAAAAg0AADUCAAAEAAAAA=="/>
              </a:ext>
            </a:extLst>
          </p:cNvSpPr>
          <p:nvPr>
            <p:ph type="ctrTitle"/>
          </p:nvPr>
        </p:nvSpPr>
        <p:spPr>
          <a:xfrm>
            <a:off x="685800" y="143510"/>
            <a:ext cx="7772400" cy="129159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sz="4800" b="1" u="sng"/>
            </a:pPr>
            <a:r>
              <a:t>পরকাল 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pic>
        <p:nvPicPr>
          <p:cNvPr id="5" name="Picture1"/>
          <p:cNvPicPr>
            <a:picLocks noChangeAspect="1"/>
            <a:extLst>
              <a:ext uri="smNativeData">
                <pr:smNativeData xmlns:pr="smNativeData" val="SMDATA_14_IO2v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6ZWZm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CgIAAM0MAABpNQAAOSA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331470" y="2080895"/>
            <a:ext cx="8350885" cy="31572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WztL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pic>
        <p:nvPicPr>
          <p:cNvPr id="6" name="Picture1"/>
          <p:cNvPicPr>
            <a:picLocks noChangeAspect="1"/>
            <a:extLst>
              <a:ext uri="smNativeData">
                <pr:smNativeData xmlns:pr="smNativeData" val="SMDATA_14_IO2v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Dr/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cAgAADoBAACOMAAAWCk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371600" y="199390"/>
            <a:ext cx="6521450" cy="65214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8c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oBQAAoQEAAPg0AAAnCgAAEAAAAA=="/>
              </a:ext>
            </a:extLst>
          </p:cNvSpPr>
          <p:nvPr>
            <p:ph type="ctrTitle"/>
          </p:nvPr>
        </p:nvSpPr>
        <p:spPr>
          <a:xfrm>
            <a:off x="838200" y="264795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শিখনফল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9BQAACQsAAB0tAABuJgAAEAAAAA=="/>
              </a:ext>
            </a:extLst>
          </p:cNvSpPr>
          <p:nvPr>
            <p:ph type="subTitle" idx="1"/>
          </p:nvPr>
        </p:nvSpPr>
        <p:spPr>
          <a:xfrm>
            <a:off x="932815" y="1793875"/>
            <a:ext cx="6400800" cy="44532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এ পাঠ শেষে শিক্ষার্থীরা -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পরকাল কী তা জানতে পারবে 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মৃত্যু সম্পর্কে জানতে পারবে।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মালাকুল মাওত সম্পর্কে জানতে পারবে।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কবর কী তা জানতে পারবে।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কবরের প্রশ্ন সম্পর্কে জানতে পারবে 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wQEAAKAyAABYKQAAEAAAAA=="/>
              </a:ext>
            </a:extLst>
          </p:cNvSpPr>
          <p:nvPr>
            <p:ph type="ctrTitle"/>
          </p:nvPr>
        </p:nvSpPr>
        <p:spPr>
          <a:xfrm>
            <a:off x="457200" y="285115"/>
            <a:ext cx="7772400" cy="64357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পরকালকে আরবিতে আখেরাত বলে। মানুষের মৃত্যু থেকে শুরু করে কবর,হাশর,মিযান, পুলসিরাত,হিসাবনিকাশ, শাফাআত,জান্নাত জাহান্নাম ও আল্লাহ তাআলার সাথে সাক্ষাত এ গোটা জীবনকে আখেরাতের জীবন বলে।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Y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4gAAAKAyAAC9BQAAEAAAAA=="/>
              </a:ext>
            </a:extLst>
          </p:cNvSpPr>
          <p:nvPr>
            <p:ph type="ctrTitle"/>
          </p:nvPr>
        </p:nvSpPr>
        <p:spPr>
          <a:xfrm>
            <a:off x="457200" y="143510"/>
            <a:ext cx="7772400" cy="78930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sz="4800" b="1" u="sng"/>
            </a:pPr>
            <a:r>
              <a:t>মৃত্যু </a:t>
            </a:r>
            <a:r>
              <a:rPr>
                <a:latin typeface="Noto Naskh Arabic UI" pitchFamily="1" charset="0"/>
                <a:ea typeface="Noto Naskh Arabic UI" pitchFamily="1" charset="0"/>
                <a:cs typeface="Noto Naskh Arabic UI" pitchFamily="1" charset="0"/>
              </a:rPr>
              <a:t>الموت </a:t>
            </a:r>
            <a:endParaRPr>
              <a:latin typeface="Noto Naskh Arabic UI" pitchFamily="1" charset="0"/>
              <a:ea typeface="Noto Naskh Arabic UI" pitchFamily="1" charset="0"/>
              <a:cs typeface="Noto Naskh Arabic UI" pitchFamily="1" charset="0"/>
            </a:endParaR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cAgAARxgAAKocAAAfIwAAEAAAAA=="/>
              </a:ext>
            </a:extLst>
          </p:cNvSpPr>
          <p:nvPr>
            <p:ph type="subTitle" idx="1"/>
          </p:nvPr>
        </p:nvSpPr>
        <p:spPr>
          <a:xfrm>
            <a:off x="342900" y="3946525"/>
            <a:ext cx="431673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আখেরাতের ১ম স্তর হলো মৃত্যু ।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pic>
        <p:nvPicPr>
          <p:cNvPr id="6" name="Picture1"/>
          <p:cNvPicPr>
            <a:picLocks noChangeAspect="1"/>
            <a:extLst>
              <a:ext uri="smNativeData">
                <pr:smNativeData xmlns:pr="smNativeData" val="SMDATA_14_IO2v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FNQ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AAAAAJ8GAACpHAAAeBY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0" y="1076325"/>
            <a:ext cx="4658995" cy="257619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pic>
        <p:nvPicPr>
          <p:cNvPr id="7" name="Picture2"/>
          <p:cNvPicPr>
            <a:picLocks noChangeAspect="1"/>
            <a:extLst>
              <a:ext uri="smNativeData">
                <pr:smNativeData xmlns:pr="smNativeData" val="SMDATA_14_IO2v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IFRsK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SR0AADcHAAC8NgAAqiAAABAAAAA="/>
              </a:ext>
            </a:extLst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4760595" y="1172845"/>
            <a:ext cx="4137025" cy="41370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O2v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WSJhY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AAAAAAg0AABYKQAAEAAAAA=="/>
              </a:ext>
            </a:extLst>
          </p:cNvSpPr>
          <p:nvPr>
            <p:ph type="ctrTitle"/>
          </p:nvPr>
        </p:nvSpPr>
        <p:spPr>
          <a:xfrm>
            <a:off x="685800" y="0"/>
            <a:ext cx="7772400" cy="67208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প্রাণী মাত্রই মরণশীল। প্রত্যেকেই মৃত্যু বরণ করতে হবে ।</a:t>
            </a:r>
          </a:p>
          <a:p>
            <a:pPr algn="ctr">
              <a:defRPr b="1" u="sng">
                <a:latin typeface="Noto Naskh Arabic UI" pitchFamily="1" charset="0"/>
                <a:ea typeface="Noto Naskh Arabic UI" pitchFamily="1" charset="0"/>
                <a:cs typeface="Noto Naskh Arabic UI" pitchFamily="1" charset="0"/>
              </a:defRPr>
            </a:pP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IO2v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Basic Sans"/>
        <a:ea typeface="Basic Roman"/>
        <a:cs typeface="Basic Roman"/>
      </a:majorFont>
      <a:minorFont>
        <a:latin typeface="Basic Sans"/>
        <a:ea typeface="Basic Roman"/>
        <a:cs typeface="Basic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FFFFFF"/>
        </a:dk1>
        <a:lt1>
          <a:srgbClr val="000000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DEF6F1"/>
        </a:dk1>
        <a:lt1>
          <a:srgbClr val="000000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D9"/>
        </a:dk1>
        <a:lt1>
          <a:srgbClr val="000000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8080"/>
        </a:dk1>
        <a:lt1>
          <a:srgbClr val="FFFFFF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800000"/>
        </a:dk1>
        <a:lt1>
          <a:srgbClr val="FFFFFF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99"/>
        </a:dk1>
        <a:lt1>
          <a:srgbClr val="FFFFFF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00"/>
        </a:dk1>
        <a:lt1>
          <a:srgbClr val="FFFFFF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686B5D"/>
        </a:dk1>
        <a:lt1>
          <a:srgbClr val="FFFFFF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666699"/>
        </a:dk1>
        <a:lt1>
          <a:srgbClr val="FFFFFF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523E26"/>
        </a:dk1>
        <a:lt1>
          <a:srgbClr val="FFFFFF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pr</cp:lastModifiedBy>
  <cp:revision>0</cp:revision>
  <dcterms:created xsi:type="dcterms:W3CDTF">2020-05-04T10:42:24Z</dcterms:created>
  <dcterms:modified xsi:type="dcterms:W3CDTF">2020-05-04T16:23:28Z</dcterms:modified>
</cp:coreProperties>
</file>