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61" r:id="rId7"/>
    <p:sldId id="276" r:id="rId8"/>
    <p:sldId id="262" r:id="rId9"/>
    <p:sldId id="277" r:id="rId10"/>
    <p:sldId id="278" r:id="rId11"/>
    <p:sldId id="279" r:id="rId12"/>
    <p:sldId id="263" r:id="rId13"/>
    <p:sldId id="264" r:id="rId14"/>
    <p:sldId id="265" r:id="rId15"/>
    <p:sldId id="270" r:id="rId16"/>
    <p:sldId id="266" r:id="rId17"/>
    <p:sldId id="267" r:id="rId18"/>
    <p:sldId id="268" r:id="rId19"/>
    <p:sldId id="269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D97D-2E67-432A-86DE-4FCEA96CA1E3}" type="datetimeFigureOut">
              <a:rPr lang="en-US" smtClean="0"/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3BEE-04BE-4347-AC73-15D105D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4431" y="515815"/>
            <a:ext cx="4044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6" y="1858107"/>
            <a:ext cx="4853354" cy="4853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3" y="92685"/>
            <a:ext cx="4759036" cy="661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29" y="92685"/>
            <a:ext cx="4758847" cy="658653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31 L -0.35313 -0.00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29909 0.01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8093930" y="4800599"/>
            <a:ext cx="3681047" cy="1649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4140831" y="4972049"/>
            <a:ext cx="3681047" cy="1477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03803" y="4972050"/>
            <a:ext cx="3681047" cy="1477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DC5350-2CDE-43B0-A65E-D7A0C3CA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144151" y="391037"/>
            <a:ext cx="8187397" cy="2577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2211ED-DE61-48CD-AAF0-A753F69E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09" y="757520"/>
            <a:ext cx="1206483" cy="984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50833C-43B8-4A74-820A-54DF7B32F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1" y="702968"/>
            <a:ext cx="1206483" cy="98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F23F0D-D41D-4D71-853A-BDCD51C38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65" y="694778"/>
            <a:ext cx="1206483" cy="98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E522F2-A239-483E-A791-3607DA513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50" y="694778"/>
            <a:ext cx="1206483" cy="984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BB9D0-F4DF-48AD-934D-10C2390EC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7" y="694778"/>
            <a:ext cx="1206483" cy="984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AB4C7C-BB19-486F-96C2-9F0EF10B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4" y="702968"/>
            <a:ext cx="1206483" cy="984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293DD3-5E22-4357-A71F-F81F617A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81" y="1488037"/>
            <a:ext cx="1206483" cy="984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D6FA8B-59DA-4D36-9B31-1A471FAC2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26" y="1431834"/>
            <a:ext cx="1206483" cy="984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6B81FB7-3366-41BC-BB44-5AF2715BC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32" y="1420645"/>
            <a:ext cx="1206483" cy="984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460D49-7F51-4B85-9425-B0ACCF709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7" y="1420645"/>
            <a:ext cx="1206483" cy="984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27421-8DAF-43ED-B251-81B5FD3F7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41" y="1381172"/>
            <a:ext cx="1206483" cy="984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C7853F-CB6B-4911-8DF7-A45AE4245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09" y="1334994"/>
            <a:ext cx="1206483" cy="9848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31707" y="3263833"/>
            <a:ext cx="658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প্লেটে সমানভাবে রাখা যায়।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905" y="4094830"/>
            <a:ext cx="572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12,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8424 0.588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94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8867 0.5967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2983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01276 0.6129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3064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495 0.5979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988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13907 0.626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3134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6146 0.581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2909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18477 0.579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2895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8398 0.580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902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0144 0.5768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884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0091 0.5925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63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1797 0.583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291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1328 0.571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9323181" y="5242566"/>
            <a:ext cx="2181762" cy="1158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7032886" y="5226933"/>
            <a:ext cx="2290295" cy="1158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4992580" y="5242566"/>
            <a:ext cx="2078461" cy="1158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496890" y="5242566"/>
            <a:ext cx="2354234" cy="1158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127068" y="5242566"/>
            <a:ext cx="2369822" cy="115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DC5350-2CDE-43B0-A65E-D7A0C3CA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144151" y="391037"/>
            <a:ext cx="8187397" cy="2577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2211ED-DE61-48CD-AAF0-A753F69E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09" y="757520"/>
            <a:ext cx="1206483" cy="984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50833C-43B8-4A74-820A-54DF7B32F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1" y="702968"/>
            <a:ext cx="1206483" cy="98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F23F0D-D41D-4D71-853A-BDCD51C38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65" y="694778"/>
            <a:ext cx="1206483" cy="98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E522F2-A239-483E-A791-3607DA513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50" y="694778"/>
            <a:ext cx="1206483" cy="984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BB9D0-F4DF-48AD-934D-10C2390EC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7" y="694778"/>
            <a:ext cx="1206483" cy="984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AB4C7C-BB19-486F-96C2-9F0EF10B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4" y="702968"/>
            <a:ext cx="1206483" cy="984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293DD3-5E22-4357-A71F-F81F617A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81" y="1488037"/>
            <a:ext cx="1206483" cy="984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D6FA8B-59DA-4D36-9B31-1A471FAC2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26" y="1431834"/>
            <a:ext cx="1206483" cy="984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6B81FB7-3366-41BC-BB44-5AF2715BC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32" y="1420645"/>
            <a:ext cx="1206483" cy="984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460D49-7F51-4B85-9425-B0ACCF709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7" y="1420645"/>
            <a:ext cx="1206483" cy="984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27421-8DAF-43ED-B251-81B5FD3F7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41" y="1381172"/>
            <a:ext cx="1206483" cy="984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C7853F-CB6B-4911-8DF7-A45AE4245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09" y="1334994"/>
            <a:ext cx="1206483" cy="9848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29436" y="2951902"/>
            <a:ext cx="7089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প্লেটে সমানভাবে রাখা যায় না।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বিস্কুট অবশিষ্ট থাকে।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0436" y="4421875"/>
            <a:ext cx="6483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12,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24284 0.65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325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1627 0.661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30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794 0.6567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3282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02774 0.646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3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757 0.66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3326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17526 0.5733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2865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7968 0.57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893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487 0.5608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803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06067 0.5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27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7174 0.5571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587261" y="0"/>
            <a:ext cx="3854548" cy="158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4" y="1336430"/>
            <a:ext cx="9945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নিচের ছকের মত ১টি ছক এঁকে তা পূরুণ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78479"/>
              </p:ext>
            </p:extLst>
          </p:nvPr>
        </p:nvGraphicFramePr>
        <p:xfrm>
          <a:off x="450160" y="2105871"/>
          <a:ext cx="1129636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877"/>
                <a:gridCol w="745588"/>
                <a:gridCol w="675249"/>
                <a:gridCol w="633047"/>
                <a:gridCol w="689316"/>
                <a:gridCol w="618979"/>
                <a:gridCol w="506437"/>
                <a:gridCol w="436098"/>
                <a:gridCol w="548640"/>
                <a:gridCol w="520505"/>
                <a:gridCol w="731520"/>
                <a:gridCol w="759655"/>
                <a:gridCol w="717452"/>
              </a:tblGrid>
              <a:tr h="1800664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প্লেটের</a:t>
                      </a:r>
                      <a:r>
                        <a:rPr lang="bn-BD" sz="4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4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44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01762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 না রেখেঃ </a:t>
                      </a:r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&lt;</a:t>
                      </a:r>
                    </a:p>
                    <a:p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হাতে রেখেঃ</a:t>
                      </a:r>
                      <a:r>
                        <a:rPr lang="bn-BD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4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4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&lt;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&lt;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&lt;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</a:p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9" y="0"/>
            <a:ext cx="12187451" cy="6858000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7281" y="4828462"/>
            <a:ext cx="10366838" cy="162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7281" y="2672862"/>
            <a:ext cx="924247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গুণনীয়কগুলোঃ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২, ৩, ৪, ৬, ১২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002" y="534572"/>
            <a:ext cx="8806375" cy="179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9478" y="534573"/>
            <a:ext cx="819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১,২,৩,৪,৬,১২ টি প্লেটে অবশিষ্ট না রেখে বিস্কুটগুলো রাখতে পারি।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634" y="4885625"/>
            <a:ext cx="9298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সংখ্যা যে সংখ্যাগুলো দ্বারা নিঃশেষে বিভাজ্য সে সংখ্যাগুলো সংখ্যাটির গুণনীয়ক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08" y="129653"/>
            <a:ext cx="11861443" cy="6555347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 animBg="1"/>
      <p:bldP spid="5" grpId="1" animBg="1"/>
      <p:bldP spid="4" grpId="0" animBg="1"/>
      <p:bldP spid="4" grpId="1" animBg="1"/>
      <p:bldP spid="2" grpId="0"/>
      <p:bldP spid="2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95421" y="5664140"/>
            <a:ext cx="11509892" cy="982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4772" y="4267403"/>
            <a:ext cx="11084881" cy="101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127596" y="2755695"/>
            <a:ext cx="886276" cy="654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68543" y="2781976"/>
            <a:ext cx="879234" cy="65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14989" y="2781921"/>
            <a:ext cx="829994" cy="594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29792" y="2755695"/>
            <a:ext cx="787795" cy="676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28755" y="2752057"/>
            <a:ext cx="844069" cy="65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0364" y="2810584"/>
            <a:ext cx="851105" cy="62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6177" y="443134"/>
            <a:ext cx="8778240" cy="102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6430" y="492370"/>
            <a:ext cx="825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 ১, ২, ৩, ৪, ৬ এবং ১২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214" y="2752057"/>
            <a:ext cx="7385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2419643" y="1553164"/>
            <a:ext cx="6400800" cy="12025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3840468" y="3458175"/>
            <a:ext cx="3643533" cy="7199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4804117" y="1654341"/>
            <a:ext cx="1631852" cy="10264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830" y="4267402"/>
            <a:ext cx="1014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=১২,      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=১২,         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421" y="5664141"/>
            <a:ext cx="1126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গুণনীয়কের ১টি জোড়া আছে যাদের গুণফল ১২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6497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4" grpId="0" animBg="1"/>
      <p:bldP spid="2" grpId="0"/>
      <p:bldP spid="9" grpId="0"/>
      <p:bldP spid="17" grpId="0" animBg="1"/>
      <p:bldP spid="18" grpId="0" animBg="1"/>
      <p:bldP spid="19" grpId="0" animBg="1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03558" y="4865519"/>
            <a:ext cx="796902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948" y="2228849"/>
            <a:ext cx="3300413" cy="1854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4693" y="2278856"/>
            <a:ext cx="2828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85988" y="228600"/>
            <a:ext cx="6672262" cy="179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26" y="5043488"/>
            <a:ext cx="410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গুণনীয়কঃ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2118" y="5043488"/>
            <a:ext cx="375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১,  ২,  ৪,  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6896" y="5379863"/>
            <a:ext cx="8119872" cy="96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 ১ সকল সংখ্যার গুণনীয়ক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57587" y="200025"/>
            <a:ext cx="4600575" cy="168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324" y="1885950"/>
            <a:ext cx="735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এবং ৭ এর গুণনীয়ক নির্ণয়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75488" y="2809280"/>
            <a:ext cx="3557587" cy="21288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মিলাই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1716" y="2809280"/>
            <a:ext cx="6452044" cy="2113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38878" y="3082909"/>
            <a:ext cx="608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এর গুণনীয়কঃ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২, ৩, ৬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 ৭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3" grpId="0"/>
      <p:bldP spid="3" grpId="1"/>
      <p:bldP spid="6" grpId="0" animBg="1"/>
      <p:bldP spid="6" grpId="1" animBg="1"/>
      <p:bldP spid="7" grpId="0" animBg="1"/>
      <p:bldP spid="7" grpId="1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34835" y="612077"/>
            <a:ext cx="4286250" cy="158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0266" y="2848548"/>
            <a:ext cx="8815388" cy="30003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১:  ১৬ এর গুণনীয়ক নির্ণয় কর।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১৮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গুণনীয়ক নির্ণয় কর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২০ 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গুণনীয়ক নির্ণয় কর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897" y="787337"/>
            <a:ext cx="829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78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age1output.jpg"/>
          <p:cNvPicPr>
            <a:picLocks noChangeAspect="1"/>
          </p:cNvPicPr>
          <p:nvPr/>
        </p:nvPicPr>
        <p:blipFill>
          <a:blip r:embed="rId2" cstate="print"/>
          <a:srcRect l="9516" t="8511" r="10612" b="10638"/>
          <a:stretch>
            <a:fillRect/>
          </a:stretch>
        </p:blipFill>
        <p:spPr>
          <a:xfrm>
            <a:off x="4148328" y="2541663"/>
            <a:ext cx="3240024" cy="401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9" y="2847564"/>
            <a:ext cx="1861036" cy="212677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5" y="2541663"/>
            <a:ext cx="2207285" cy="200558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"/>
            <a:ext cx="12192000" cy="68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40480" y="3837430"/>
            <a:ext cx="6559296" cy="226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১,  ৭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গুণনীয়কঃ ১,  ৩,  ৯</a:t>
            </a:r>
          </a:p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গুণনীয়কঃ ১,  ২, ৫,  ১০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47872" y="399860"/>
            <a:ext cx="4986337" cy="18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মূল্যায়ণ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0234" y="2377439"/>
            <a:ext cx="7308150" cy="1133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৭,  ৯,  ১০ এর গুণনীয়ক নির্ণয় কর।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97408" y="3837430"/>
            <a:ext cx="2950464" cy="1889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মিলাই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" y="-25401"/>
            <a:ext cx="12191999" cy="6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550926" y="3129013"/>
            <a:ext cx="7678615" cy="297766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81037" y="597863"/>
            <a:ext cx="6134100" cy="1963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1037" y="1058629"/>
            <a:ext cx="556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8030" y="3305908"/>
            <a:ext cx="5364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হারেছ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হামিরাবাগ সঃ প্রাঃ বিদ্যালয়।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লাকসাম, কুমিল্লা।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57" y="648075"/>
            <a:ext cx="2237279" cy="2676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830771" y="3899917"/>
            <a:ext cx="9551478" cy="22936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 ১১,  ১৫,  ১৮ এর গুণনীয়ক নির্ণয় করে আনবে।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C455AF-4774-45BE-ABEB-8A1FF23D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39" y="507738"/>
            <a:ext cx="2941910" cy="352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97" y="2678400"/>
            <a:ext cx="790991" cy="948750"/>
          </a:xfrm>
          <a:prstGeom prst="rect">
            <a:avLst/>
          </a:prstGeom>
        </p:spPr>
      </p:pic>
      <p:sp>
        <p:nvSpPr>
          <p:cNvPr id="8" name="Speech Bubble: Rectangle with Corners Rounded 1">
            <a:extLst>
              <a:ext uri="{FF2B5EF4-FFF2-40B4-BE49-F238E27FC236}">
                <a16:creationId xmlns="" xmlns:a16="http://schemas.microsoft.com/office/drawing/2014/main" id="{08B8FE19-F4CF-4BBB-8048-F16F5D380194}"/>
              </a:ext>
            </a:extLst>
          </p:cNvPr>
          <p:cNvSpPr/>
          <p:nvPr/>
        </p:nvSpPr>
        <p:spPr>
          <a:xfrm>
            <a:off x="1772093" y="1134095"/>
            <a:ext cx="5552653" cy="142705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11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1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" y="0"/>
            <a:ext cx="12162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88" y="771525"/>
            <a:ext cx="460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SAIFUL DIGITAL CONTAINT\ANIMATION\sunset.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04" y="2140269"/>
            <a:ext cx="6736614" cy="362429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"/>
            <a:ext cx="12192000" cy="68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2896" y="2523744"/>
            <a:ext cx="9650158" cy="3547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3229473" y="367796"/>
            <a:ext cx="5122984" cy="20280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74242" y="936707"/>
            <a:ext cx="3833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51" y="2779453"/>
            <a:ext cx="8609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শ্রেণিঃ চতুর্থ        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সময়ঃ ৪০ মিনিট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অধ্যায়ের শিরোনামঃ গুণিতক ও গুণনীয়ক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তারিখঃ 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০৫/ ২০২০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043112" y="728663"/>
            <a:ext cx="8129589" cy="247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3CB7B8-7961-4C74-AC01-320173EF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2" y="2666230"/>
            <a:ext cx="8699045" cy="3896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0"/>
            <a:ext cx="12192000" cy="6856091"/>
          </a:xfrm>
          <a:prstGeom prst="rect">
            <a:avLst/>
          </a:prstGeom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97798"/>
              </p:ext>
            </p:extLst>
          </p:nvPr>
        </p:nvGraphicFramePr>
        <p:xfrm>
          <a:off x="5665693" y="3633870"/>
          <a:ext cx="1941245" cy="163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5693" y="3633870"/>
                        <a:ext cx="1941245" cy="163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6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3928509" y="994754"/>
            <a:ext cx="3681047" cy="1158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6927" y="3008291"/>
            <a:ext cx="3443287" cy="152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02738" y="2730624"/>
            <a:ext cx="5329238" cy="1885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167673" y="3155097"/>
            <a:ext cx="2632928" cy="1158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6125862" y="3155097"/>
            <a:ext cx="2190016" cy="1158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8538614" y="3190096"/>
            <a:ext cx="2370625" cy="1158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28" y="1234049"/>
            <a:ext cx="1007269" cy="68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00" y="1234049"/>
            <a:ext cx="1024028" cy="680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64" y="1205267"/>
            <a:ext cx="952500" cy="737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74" y="1189799"/>
            <a:ext cx="952500" cy="716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2649" y="4919325"/>
            <a:ext cx="8431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6172 0.29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147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6263 0.29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8086 0.3101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1550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0234 0.301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1937982"/>
            <a:ext cx="6591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7457" y="3558659"/>
            <a:ext cx="69477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71913" y="1028700"/>
            <a:ext cx="3343275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263" y="2814549"/>
            <a:ext cx="10315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১৭.1.1: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</a:t>
            </a:r>
          </a:p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১৭.1.২: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১৭.1.৩: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2173422" y="4717362"/>
            <a:ext cx="7759798" cy="1910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328" y="417589"/>
            <a:ext cx="1134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DC5350-2CDE-43B0-A65E-D7A0C3CA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1745823" y="1187030"/>
            <a:ext cx="8187397" cy="2577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2211ED-DE61-48CD-AAF0-A753F69E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81" y="1535586"/>
            <a:ext cx="1206483" cy="984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50833C-43B8-4A74-820A-54DF7B32F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03" y="1481034"/>
            <a:ext cx="1206483" cy="984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F23F0D-D41D-4D71-853A-BDCD51C38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40" y="1472844"/>
            <a:ext cx="1206483" cy="984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E522F2-A239-483E-A791-3607DA513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25" y="1472844"/>
            <a:ext cx="1206483" cy="984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8BB9D0-F4DF-48AD-934D-10C2390EC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22" y="1472844"/>
            <a:ext cx="1206483" cy="984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AB4C7C-BB19-486F-96C2-9F0EF10B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9" y="1481034"/>
            <a:ext cx="1206483" cy="984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293DD3-5E22-4357-A71F-F81F617A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3" y="2266103"/>
            <a:ext cx="1206483" cy="984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D6FA8B-59DA-4D36-9B31-1A471FAC2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98" y="2209900"/>
            <a:ext cx="1206483" cy="984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6B81FB7-3366-41BC-BB44-5AF2715BC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7" y="2198711"/>
            <a:ext cx="1206483" cy="984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D460D49-7F51-4B85-9425-B0ACCF709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02" y="2198711"/>
            <a:ext cx="1206483" cy="984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9827421-8DAF-43ED-B251-81B5FD3F7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16" y="2159238"/>
            <a:ext cx="1206483" cy="984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1C7853F-CB6B-4911-8DF7-A45AE4245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84" y="2113060"/>
            <a:ext cx="1206483" cy="984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5657" y="360847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 প্লেটে রাখা যায়।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1957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309" y="3998794"/>
            <a:ext cx="578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12,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2754 L 0.02995 0.4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258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5417 0.455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277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3633 0.484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2421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4948 0.5074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2537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4232 0.4636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1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405 0.48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2435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04037 0.4856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2428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4231 0.4752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75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2773 0.477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386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02787 0.4710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235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1276 0.488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2442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2153 L 0.0112 0.473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6515972" y="4938544"/>
            <a:ext cx="4875309" cy="1676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B8B48B8-4D3C-42E7-AB49-95C0851D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851245" y="4938543"/>
            <a:ext cx="4905607" cy="1676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DC5350-2CDE-43B0-A65E-D7A0C3CA4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9454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359"/>
          <a:stretch/>
        </p:blipFill>
        <p:spPr>
          <a:xfrm>
            <a:off x="1772676" y="776799"/>
            <a:ext cx="8187397" cy="2577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2211ED-DE61-48CD-AAF0-A753F69E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34" y="1143282"/>
            <a:ext cx="1206483" cy="984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50833C-43B8-4A74-820A-54DF7B32F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56" y="1088730"/>
            <a:ext cx="1206483" cy="98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F23F0D-D41D-4D71-853A-BDCD51C38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90" y="1080540"/>
            <a:ext cx="1206483" cy="98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E522F2-A239-483E-A791-3607DA513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5" y="1080540"/>
            <a:ext cx="1206483" cy="984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8BB9D0-F4DF-48AD-934D-10C2390EC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72" y="1080540"/>
            <a:ext cx="1206483" cy="984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AB4C7C-BB19-486F-96C2-9F0EF10BB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69" y="1088730"/>
            <a:ext cx="1206483" cy="984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293DD3-5E22-4357-A71F-F81F617A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06" y="1873799"/>
            <a:ext cx="1206483" cy="984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D6FA8B-59DA-4D36-9B31-1A471FAC2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1" y="1817596"/>
            <a:ext cx="1206483" cy="984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6B81FB7-3366-41BC-BB44-5AF2715BC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57" y="1806407"/>
            <a:ext cx="1206483" cy="984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460D49-7F51-4B85-9425-B0ACCF709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2" y="1806407"/>
            <a:ext cx="1206483" cy="984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827421-8DAF-43ED-B251-81B5FD3F7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6" y="1766934"/>
            <a:ext cx="1206483" cy="984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C7853F-CB6B-4911-8DF7-A45AE4245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34" y="1720756"/>
            <a:ext cx="1206483" cy="9848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0834" y="3430020"/>
            <a:ext cx="629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টি প্লেটে সমানভাবে রাখা যায়।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-74661" y="-74955"/>
            <a:ext cx="12192000" cy="6858000"/>
          </a:xfrm>
          <a:prstGeom prst="frame">
            <a:avLst>
              <a:gd name="adj1" fmla="val 1715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168" y="4184282"/>
            <a:ext cx="5786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12,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08307 0.5356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2678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10898 0.5247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2622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7617 0.559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279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1796 0.55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75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6537 0.5606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803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10898 0.544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2722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13555 0.560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8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14779 0.544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22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256 0.560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280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5482 0.560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28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2513 0.541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70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818 0.544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439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HAMIRABAG GPS</dc:creator>
  <cp:lastModifiedBy>HAMIRABAG GPS</cp:lastModifiedBy>
  <cp:revision>204</cp:revision>
  <dcterms:created xsi:type="dcterms:W3CDTF">2019-10-24T03:10:28Z</dcterms:created>
  <dcterms:modified xsi:type="dcterms:W3CDTF">2020-05-04T07:23:12Z</dcterms:modified>
</cp:coreProperties>
</file>