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3" r:id="rId9"/>
    <p:sldId id="261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0815-39F7-4E48-A590-59A4FB8CE74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34AA-F317-46F3-9CED-7C47DAB0F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0815-39F7-4E48-A590-59A4FB8CE74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34AA-F317-46F3-9CED-7C47DAB0F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0815-39F7-4E48-A590-59A4FB8CE74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34AA-F317-46F3-9CED-7C47DAB0F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0815-39F7-4E48-A590-59A4FB8CE74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34AA-F317-46F3-9CED-7C47DAB0F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0815-39F7-4E48-A590-59A4FB8CE74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34AA-F317-46F3-9CED-7C47DAB0F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0815-39F7-4E48-A590-59A4FB8CE74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34AA-F317-46F3-9CED-7C47DAB0F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0815-39F7-4E48-A590-59A4FB8CE74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34AA-F317-46F3-9CED-7C47DAB0F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0815-39F7-4E48-A590-59A4FB8CE74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34AA-F317-46F3-9CED-7C47DAB0F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0815-39F7-4E48-A590-59A4FB8CE74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34AA-F317-46F3-9CED-7C47DAB0F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0815-39F7-4E48-A590-59A4FB8CE74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34AA-F317-46F3-9CED-7C47DAB0F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0815-39F7-4E48-A590-59A4FB8CE74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134AA-F317-46F3-9CED-7C47DAB0F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0815-39F7-4E48-A590-59A4FB8CE746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134AA-F317-46F3-9CED-7C47DAB0F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81000"/>
            <a:ext cx="7315200" cy="11430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22002-049-B44351B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24000"/>
            <a:ext cx="7315200" cy="4953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143000" y="1143000"/>
            <a:ext cx="4495800" cy="2286000"/>
            <a:chOff x="1143000" y="1143000"/>
            <a:chExt cx="4433668" cy="2209800"/>
          </a:xfrm>
        </p:grpSpPr>
        <p:cxnSp>
          <p:nvCxnSpPr>
            <p:cNvPr id="3" name="Straight Connector 2"/>
            <p:cNvCxnSpPr/>
            <p:nvPr/>
          </p:nvCxnSpPr>
          <p:spPr>
            <a:xfrm rot="10800000" flipV="1">
              <a:off x="1143000" y="1143000"/>
              <a:ext cx="3048000" cy="2133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3771900" y="1562100"/>
              <a:ext cx="2209800" cy="1371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57068" y="3262532"/>
              <a:ext cx="4419600" cy="76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/>
          <p:cNvCxnSpPr/>
          <p:nvPr/>
        </p:nvCxnSpPr>
        <p:spPr>
          <a:xfrm rot="16200000" flipH="1">
            <a:off x="3128303" y="2242039"/>
            <a:ext cx="2243796" cy="339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31" idx="7"/>
          </p:cNvCxnSpPr>
          <p:nvPr/>
        </p:nvCxnSpPr>
        <p:spPr>
          <a:xfrm flipV="1">
            <a:off x="1199272" y="1769027"/>
            <a:ext cx="3399065" cy="15579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V="1">
            <a:off x="3681632" y="1499968"/>
            <a:ext cx="1938996" cy="18346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785404" y="205154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186333" y="3290668"/>
            <a:ext cx="152399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800600" y="2119532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777196" y="1467728"/>
            <a:ext cx="2133600" cy="2057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1640056" y="1014040"/>
            <a:ext cx="2931944" cy="27197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 flipV="1">
            <a:off x="2362200" y="1458356"/>
            <a:ext cx="4191000" cy="1828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3414932" y="1981200"/>
            <a:ext cx="914400" cy="76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038600" y="6858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16284" y="3090204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537976" y="320626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942444" y="2021056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23936" y="13716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</a:rPr>
              <a:t>E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429000" y="9906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</a:rPr>
              <a:t>F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322344" y="2287164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J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514600" y="16002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412584" y="2743200"/>
            <a:ext cx="473616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379744" y="2489976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</a:rPr>
              <a:t>K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895600" y="34290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493452" y="344658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Q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564920" y="1123072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984676" y="3426652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92D050"/>
                </a:solidFill>
              </a:rPr>
              <a:t>D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235616" y="713936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997616" y="2910832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860412" y="1405596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L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191001" y="3352800"/>
            <a:ext cx="152399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557932" y="1690468"/>
            <a:ext cx="152399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699804" y="1399736"/>
            <a:ext cx="152399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800601" y="2596660"/>
            <a:ext cx="152399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176932" y="1475936"/>
            <a:ext cx="152399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704509" y="2534528"/>
            <a:ext cx="152399" cy="152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776004" y="2300068"/>
            <a:ext cx="152399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581400" y="16002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29000" y="2590800"/>
            <a:ext cx="245016" cy="916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688084" y="1606060"/>
            <a:ext cx="473616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00864" y="2133600"/>
            <a:ext cx="473616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063224" y="75614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40908" y="3160544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562600" y="3276600"/>
            <a:ext cx="53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" y="3810000"/>
            <a:ext cx="8458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শীর্ষবিন্দুগুলো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বাহুগুলোর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অংকিত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লম্বত্রয়ের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পাদবিন্দুত্রয়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D, E, F,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</a:t>
            </a:r>
          </a:p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R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সংযোজক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রেখাত্রয়ের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মধ্যবিন্দুত্রয়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J, K, L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বৃত্তকেই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নববিন্দুবৃত্ত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endParaRPr lang="en-US" sz="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R,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S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সংযোগকারী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RS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মধ্যবিন্দু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নববিন্দুবৃত্তের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97060" y="2093893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ABC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বাহুগুলোর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মধ্যবিন্দুত্রয়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G, H, I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1" dur="20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6" grpId="0"/>
      <p:bldP spid="47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5318"/>
            <a:ext cx="8229600" cy="1143000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মধ্যমাগুলো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336"/>
            <a:ext cx="8229600" cy="4525963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নববিন্দুবৃত্ত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এঁকে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ধন্যবাদ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41-white-pink-flowers-bunch-cherry-blossom-wallpapers-f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52600"/>
            <a:ext cx="7787640" cy="4492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522"/>
            <a:ext cx="8229600" cy="114300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শাজ্জাদুল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গঙ্গানন্দপুর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ডাকঃ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গঙ্গানন্দপুর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উপজেলাঃ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ঝিকরগাছা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জেলাঃ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০১৭২৪১৭৭৫২৮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268"/>
            <a:ext cx="8229600" cy="1143000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৩ (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)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1828800" y="609600"/>
            <a:ext cx="2209800" cy="2209800"/>
          </a:xfrm>
          <a:prstGeom prst="rt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00400" y="3657600"/>
            <a:ext cx="2971800" cy="2971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2811192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2133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1720" y="478302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800600" y="609600"/>
            <a:ext cx="3505200" cy="1524000"/>
            <a:chOff x="4800600" y="609600"/>
            <a:chExt cx="3505200" cy="1524000"/>
          </a:xfrm>
        </p:grpSpPr>
        <p:cxnSp>
          <p:nvCxnSpPr>
            <p:cNvPr id="10" name="Straight Connector 9"/>
            <p:cNvCxnSpPr/>
            <p:nvPr/>
          </p:nvCxnSpPr>
          <p:spPr>
            <a:xfrm rot="10800000" flipV="1">
              <a:off x="4800600" y="609600"/>
              <a:ext cx="2286000" cy="1524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6938304" y="766104"/>
              <a:ext cx="1501724" cy="12332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800600" y="2113672"/>
              <a:ext cx="350520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 rot="5400000">
            <a:off x="6281602" y="1371600"/>
            <a:ext cx="152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015696" y="1118968"/>
            <a:ext cx="152400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874388" y="990600"/>
            <a:ext cx="838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10200" y="1143000"/>
            <a:ext cx="12192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7086600" y="1295400"/>
            <a:ext cx="9144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 rot="19242941">
            <a:off x="4679672" y="777365"/>
            <a:ext cx="123403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7" grpId="0"/>
      <p:bldP spid="8" grpId="0"/>
      <p:bldP spid="25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055674"/>
            <a:ext cx="7924800" cy="17543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নববিন্দুবৃত্ত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শীক্ষার্থীরা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 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নববিন্দুবৃত্ত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নববিন্দুবৃত্তের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465380" y="533400"/>
            <a:ext cx="4662268" cy="1828800"/>
            <a:chOff x="1295400" y="609600"/>
            <a:chExt cx="4662268" cy="1828800"/>
          </a:xfrm>
        </p:grpSpPr>
        <p:cxnSp>
          <p:nvCxnSpPr>
            <p:cNvPr id="3" name="Straight Connector 2"/>
            <p:cNvCxnSpPr/>
            <p:nvPr/>
          </p:nvCxnSpPr>
          <p:spPr>
            <a:xfrm rot="10800000" flipV="1">
              <a:off x="1295400" y="609600"/>
              <a:ext cx="3048000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6200000" flipH="1">
              <a:off x="4229100" y="723900"/>
              <a:ext cx="1828800" cy="1600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09468" y="2416124"/>
              <a:ext cx="4648200" cy="82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le 14"/>
          <p:cNvSpPr/>
          <p:nvPr/>
        </p:nvSpPr>
        <p:spPr>
          <a:xfrm>
            <a:off x="4140588" y="0"/>
            <a:ext cx="762000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914400" y="2057400"/>
            <a:ext cx="762000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B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962344" y="2029264"/>
            <a:ext cx="762000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409072" y="2286000"/>
            <a:ext cx="762000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" name="Rounded Rectangle 27"/>
          <p:cNvSpPr/>
          <p:nvPr/>
        </p:nvSpPr>
        <p:spPr>
          <a:xfrm rot="20606136">
            <a:off x="5210900" y="1047028"/>
            <a:ext cx="762000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 rot="1275371">
            <a:off x="2366896" y="1073672"/>
            <a:ext cx="762000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F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 rot="1275371">
            <a:off x="3513582" y="1184191"/>
            <a:ext cx="762000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O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3269566" y="1101970"/>
            <a:ext cx="1752600" cy="71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524000" y="1495864"/>
            <a:ext cx="3886200" cy="83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2895600" y="1495864"/>
            <a:ext cx="3200400" cy="83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00" y="3048000"/>
            <a:ext cx="7772400" cy="17543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ABC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AD, BE, CF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ABC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6140" y="4834596"/>
            <a:ext cx="7792328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মধ্যমাগুলো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মধ্যমাগুলোকে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2: 1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অনুপাতে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 rot="20606136">
            <a:off x="5252684" y="1086571"/>
            <a:ext cx="762000" cy="6096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7" grpId="0"/>
      <p:bldP spid="28" grpId="0"/>
      <p:bldP spid="29" grpId="0"/>
      <p:bldP spid="30" grpId="0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 rot="4479834">
            <a:off x="5830411" y="666139"/>
            <a:ext cx="879232" cy="377483"/>
          </a:xfrm>
          <a:custGeom>
            <a:avLst/>
            <a:gdLst>
              <a:gd name="connsiteX0" fmla="*/ 0 w 464234"/>
              <a:gd name="connsiteY0" fmla="*/ 4689 h 32825"/>
              <a:gd name="connsiteX1" fmla="*/ 211016 w 464234"/>
              <a:gd name="connsiteY1" fmla="*/ 4689 h 32825"/>
              <a:gd name="connsiteX2" fmla="*/ 464234 w 464234"/>
              <a:gd name="connsiteY2" fmla="*/ 32825 h 32825"/>
              <a:gd name="connsiteX3" fmla="*/ 464234 w 464234"/>
              <a:gd name="connsiteY3" fmla="*/ 32825 h 3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234" h="32825">
                <a:moveTo>
                  <a:pt x="0" y="4689"/>
                </a:moveTo>
                <a:cubicBezTo>
                  <a:pt x="66822" y="2344"/>
                  <a:pt x="133644" y="0"/>
                  <a:pt x="211016" y="4689"/>
                </a:cubicBezTo>
                <a:cubicBezTo>
                  <a:pt x="288388" y="9378"/>
                  <a:pt x="464234" y="32825"/>
                  <a:pt x="464234" y="32825"/>
                </a:cubicBezTo>
                <a:lnTo>
                  <a:pt x="464234" y="3282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16200000">
            <a:off x="2997591" y="2079674"/>
            <a:ext cx="879232" cy="377483"/>
          </a:xfrm>
          <a:custGeom>
            <a:avLst/>
            <a:gdLst>
              <a:gd name="connsiteX0" fmla="*/ 0 w 464234"/>
              <a:gd name="connsiteY0" fmla="*/ 4689 h 32825"/>
              <a:gd name="connsiteX1" fmla="*/ 211016 w 464234"/>
              <a:gd name="connsiteY1" fmla="*/ 4689 h 32825"/>
              <a:gd name="connsiteX2" fmla="*/ 464234 w 464234"/>
              <a:gd name="connsiteY2" fmla="*/ 32825 h 32825"/>
              <a:gd name="connsiteX3" fmla="*/ 464234 w 464234"/>
              <a:gd name="connsiteY3" fmla="*/ 32825 h 3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234" h="32825">
                <a:moveTo>
                  <a:pt x="0" y="4689"/>
                </a:moveTo>
                <a:cubicBezTo>
                  <a:pt x="66822" y="2344"/>
                  <a:pt x="133644" y="0"/>
                  <a:pt x="211016" y="4689"/>
                </a:cubicBezTo>
                <a:cubicBezTo>
                  <a:pt x="288388" y="9378"/>
                  <a:pt x="464234" y="32825"/>
                  <a:pt x="464234" y="32825"/>
                </a:cubicBezTo>
                <a:lnTo>
                  <a:pt x="464234" y="3282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rot="10800000">
            <a:off x="3023680" y="2130273"/>
            <a:ext cx="751117" cy="326631"/>
          </a:xfrm>
          <a:custGeom>
            <a:avLst/>
            <a:gdLst>
              <a:gd name="connsiteX0" fmla="*/ 0 w 464234"/>
              <a:gd name="connsiteY0" fmla="*/ 4689 h 32825"/>
              <a:gd name="connsiteX1" fmla="*/ 211016 w 464234"/>
              <a:gd name="connsiteY1" fmla="*/ 4689 h 32825"/>
              <a:gd name="connsiteX2" fmla="*/ 464234 w 464234"/>
              <a:gd name="connsiteY2" fmla="*/ 32825 h 32825"/>
              <a:gd name="connsiteX3" fmla="*/ 464234 w 464234"/>
              <a:gd name="connsiteY3" fmla="*/ 32825 h 3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234" h="32825">
                <a:moveTo>
                  <a:pt x="0" y="4689"/>
                </a:moveTo>
                <a:cubicBezTo>
                  <a:pt x="66822" y="2344"/>
                  <a:pt x="133644" y="0"/>
                  <a:pt x="211016" y="4689"/>
                </a:cubicBezTo>
                <a:cubicBezTo>
                  <a:pt x="288388" y="9378"/>
                  <a:pt x="464234" y="32825"/>
                  <a:pt x="464234" y="32825"/>
                </a:cubicBezTo>
                <a:lnTo>
                  <a:pt x="464234" y="3282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48000" y="259064"/>
            <a:ext cx="4343400" cy="2209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 rot="3656925">
            <a:off x="4459642" y="2110105"/>
            <a:ext cx="879232" cy="377483"/>
          </a:xfrm>
          <a:custGeom>
            <a:avLst/>
            <a:gdLst>
              <a:gd name="connsiteX0" fmla="*/ 0 w 464234"/>
              <a:gd name="connsiteY0" fmla="*/ 4689 h 32825"/>
              <a:gd name="connsiteX1" fmla="*/ 211016 w 464234"/>
              <a:gd name="connsiteY1" fmla="*/ 4689 h 32825"/>
              <a:gd name="connsiteX2" fmla="*/ 464234 w 464234"/>
              <a:gd name="connsiteY2" fmla="*/ 32825 h 32825"/>
              <a:gd name="connsiteX3" fmla="*/ 464234 w 464234"/>
              <a:gd name="connsiteY3" fmla="*/ 32825 h 3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234" h="32825">
                <a:moveTo>
                  <a:pt x="0" y="4689"/>
                </a:moveTo>
                <a:cubicBezTo>
                  <a:pt x="66822" y="2344"/>
                  <a:pt x="133644" y="0"/>
                  <a:pt x="211016" y="4689"/>
                </a:cubicBezTo>
                <a:cubicBezTo>
                  <a:pt x="288388" y="9378"/>
                  <a:pt x="464234" y="32825"/>
                  <a:pt x="464234" y="32825"/>
                </a:cubicBezTo>
                <a:lnTo>
                  <a:pt x="464234" y="3282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rot="16200000" flipH="1">
            <a:off x="3516920" y="1230920"/>
            <a:ext cx="1286028" cy="621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065599" y="557347"/>
            <a:ext cx="4125790" cy="37860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323536" y="-14068"/>
            <a:ext cx="5562600" cy="2776000"/>
            <a:chOff x="1083216" y="-254000"/>
            <a:chExt cx="5896700" cy="3116414"/>
          </a:xfrm>
        </p:grpSpPr>
        <p:sp>
          <p:nvSpPr>
            <p:cNvPr id="2" name="Isosceles Triangle 1"/>
            <p:cNvSpPr/>
            <p:nvPr/>
          </p:nvSpPr>
          <p:spPr>
            <a:xfrm>
              <a:off x="1885376" y="426252"/>
              <a:ext cx="4308393" cy="2021840"/>
            </a:xfrm>
            <a:prstGeom prst="triangl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609024" y="-254000"/>
              <a:ext cx="914400" cy="6858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</a:rPr>
                <a:t>A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83216" y="2104552"/>
              <a:ext cx="914400" cy="6858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65516" y="2176614"/>
              <a:ext cx="9144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3685736" y="1800664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57600" y="152400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38200" y="3124200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00800" y="3276600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467600" y="76200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3400" y="762000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33800" y="2743200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752600" y="762000"/>
            <a:ext cx="3352800" cy="1600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 rot="7801419">
            <a:off x="4498805" y="2122500"/>
            <a:ext cx="759961" cy="221262"/>
          </a:xfrm>
          <a:custGeom>
            <a:avLst/>
            <a:gdLst>
              <a:gd name="connsiteX0" fmla="*/ 0 w 464234"/>
              <a:gd name="connsiteY0" fmla="*/ 4689 h 32825"/>
              <a:gd name="connsiteX1" fmla="*/ 211016 w 464234"/>
              <a:gd name="connsiteY1" fmla="*/ 4689 h 32825"/>
              <a:gd name="connsiteX2" fmla="*/ 464234 w 464234"/>
              <a:gd name="connsiteY2" fmla="*/ 32825 h 32825"/>
              <a:gd name="connsiteX3" fmla="*/ 464234 w 464234"/>
              <a:gd name="connsiteY3" fmla="*/ 32825 h 3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234" h="32825">
                <a:moveTo>
                  <a:pt x="0" y="4689"/>
                </a:moveTo>
                <a:cubicBezTo>
                  <a:pt x="66822" y="2344"/>
                  <a:pt x="133644" y="0"/>
                  <a:pt x="211016" y="4689"/>
                </a:cubicBezTo>
                <a:cubicBezTo>
                  <a:pt x="288388" y="9378"/>
                  <a:pt x="464234" y="32825"/>
                  <a:pt x="464234" y="32825"/>
                </a:cubicBezTo>
                <a:lnTo>
                  <a:pt x="464234" y="3282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5639613">
            <a:off x="1684902" y="656678"/>
            <a:ext cx="879232" cy="377483"/>
          </a:xfrm>
          <a:custGeom>
            <a:avLst/>
            <a:gdLst>
              <a:gd name="connsiteX0" fmla="*/ 0 w 464234"/>
              <a:gd name="connsiteY0" fmla="*/ 4689 h 32825"/>
              <a:gd name="connsiteX1" fmla="*/ 211016 w 464234"/>
              <a:gd name="connsiteY1" fmla="*/ 4689 h 32825"/>
              <a:gd name="connsiteX2" fmla="*/ 464234 w 464234"/>
              <a:gd name="connsiteY2" fmla="*/ 32825 h 32825"/>
              <a:gd name="connsiteX3" fmla="*/ 464234 w 464234"/>
              <a:gd name="connsiteY3" fmla="*/ 32825 h 3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234" h="32825">
                <a:moveTo>
                  <a:pt x="0" y="4689"/>
                </a:moveTo>
                <a:cubicBezTo>
                  <a:pt x="66822" y="2344"/>
                  <a:pt x="133644" y="0"/>
                  <a:pt x="211016" y="4689"/>
                </a:cubicBezTo>
                <a:cubicBezTo>
                  <a:pt x="288388" y="9378"/>
                  <a:pt x="464234" y="32825"/>
                  <a:pt x="464234" y="32825"/>
                </a:cubicBezTo>
                <a:lnTo>
                  <a:pt x="464234" y="3282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18978491">
            <a:off x="1628737" y="784810"/>
            <a:ext cx="879232" cy="377483"/>
          </a:xfrm>
          <a:custGeom>
            <a:avLst/>
            <a:gdLst>
              <a:gd name="connsiteX0" fmla="*/ 0 w 464234"/>
              <a:gd name="connsiteY0" fmla="*/ 4689 h 32825"/>
              <a:gd name="connsiteX1" fmla="*/ 211016 w 464234"/>
              <a:gd name="connsiteY1" fmla="*/ 4689 h 32825"/>
              <a:gd name="connsiteX2" fmla="*/ 464234 w 464234"/>
              <a:gd name="connsiteY2" fmla="*/ 32825 h 32825"/>
              <a:gd name="connsiteX3" fmla="*/ 464234 w 464234"/>
              <a:gd name="connsiteY3" fmla="*/ 32825 h 3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234" h="32825">
                <a:moveTo>
                  <a:pt x="0" y="4689"/>
                </a:moveTo>
                <a:cubicBezTo>
                  <a:pt x="66822" y="2344"/>
                  <a:pt x="133644" y="0"/>
                  <a:pt x="211016" y="4689"/>
                </a:cubicBezTo>
                <a:cubicBezTo>
                  <a:pt x="288388" y="9378"/>
                  <a:pt x="464234" y="32825"/>
                  <a:pt x="464234" y="32825"/>
                </a:cubicBezTo>
                <a:lnTo>
                  <a:pt x="464234" y="3282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54524" y="2280140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66800" y="381000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298784" y="0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370408" y="2350480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40" name="Freeform 39"/>
          <p:cNvSpPr/>
          <p:nvPr/>
        </p:nvSpPr>
        <p:spPr>
          <a:xfrm rot="379665">
            <a:off x="5829227" y="600632"/>
            <a:ext cx="879232" cy="377483"/>
          </a:xfrm>
          <a:custGeom>
            <a:avLst/>
            <a:gdLst>
              <a:gd name="connsiteX0" fmla="*/ 0 w 464234"/>
              <a:gd name="connsiteY0" fmla="*/ 4689 h 32825"/>
              <a:gd name="connsiteX1" fmla="*/ 211016 w 464234"/>
              <a:gd name="connsiteY1" fmla="*/ 4689 h 32825"/>
              <a:gd name="connsiteX2" fmla="*/ 464234 w 464234"/>
              <a:gd name="connsiteY2" fmla="*/ 32825 h 32825"/>
              <a:gd name="connsiteX3" fmla="*/ 464234 w 464234"/>
              <a:gd name="connsiteY3" fmla="*/ 32825 h 3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234" h="32825">
                <a:moveTo>
                  <a:pt x="0" y="4689"/>
                </a:moveTo>
                <a:cubicBezTo>
                  <a:pt x="66822" y="2344"/>
                  <a:pt x="133644" y="0"/>
                  <a:pt x="211016" y="4689"/>
                </a:cubicBezTo>
                <a:cubicBezTo>
                  <a:pt x="288388" y="9378"/>
                  <a:pt x="464234" y="32825"/>
                  <a:pt x="464234" y="32825"/>
                </a:cubicBezTo>
                <a:lnTo>
                  <a:pt x="464234" y="32825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57600" y="2438400"/>
            <a:ext cx="914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" y="4419600"/>
            <a:ext cx="85344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ABC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AB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সমদ্বিখন্ডকদ্বয়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ABC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3132" y="5638800"/>
            <a:ext cx="853440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সমদ্বিখণ্ডকদ্বয়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7" grpId="0" animBg="1"/>
      <p:bldP spid="15" grpId="0" animBg="1"/>
      <p:bldP spid="32" grpId="0"/>
      <p:bldP spid="16" grpId="0" animBg="1"/>
      <p:bldP spid="18" grpId="0" animBg="1"/>
      <p:bldP spid="19" grpId="0" animBg="1"/>
      <p:bldP spid="30" grpId="0"/>
      <p:bldP spid="31" grpId="0"/>
      <p:bldP spid="26" grpId="0"/>
      <p:bldP spid="27" grpId="0"/>
      <p:bldP spid="40" grpId="0" animBg="1"/>
      <p:bldP spid="47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6781800" y="25908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05600" y="2590800"/>
            <a:ext cx="76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371600" y="99640"/>
            <a:ext cx="5400808" cy="2915528"/>
            <a:chOff x="1853424" y="381000"/>
            <a:chExt cx="5400808" cy="2915528"/>
          </a:xfrm>
        </p:grpSpPr>
        <p:grpSp>
          <p:nvGrpSpPr>
            <p:cNvPr id="29" name="Group 28"/>
            <p:cNvGrpSpPr/>
            <p:nvPr/>
          </p:nvGrpSpPr>
          <p:grpSpPr>
            <a:xfrm>
              <a:off x="2438400" y="914400"/>
              <a:ext cx="4132384" cy="1880382"/>
              <a:chOff x="2362200" y="1524000"/>
              <a:chExt cx="4132384" cy="1880382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2362200" y="1524000"/>
                <a:ext cx="4132384" cy="1880382"/>
                <a:chOff x="2039816" y="1524000"/>
                <a:chExt cx="4132384" cy="1880382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rot="10800000" flipV="1">
                  <a:off x="2039816" y="1524000"/>
                  <a:ext cx="2608385" cy="1880382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4495800" y="1676400"/>
                  <a:ext cx="1828800" cy="15240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2057400" y="3324664"/>
                  <a:ext cx="4114800" cy="7620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Straight Connector 22"/>
              <p:cNvCxnSpPr/>
              <p:nvPr/>
            </p:nvCxnSpPr>
            <p:spPr>
              <a:xfrm rot="5400000">
                <a:off x="4066736" y="2438400"/>
                <a:ext cx="182880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2446608" y="2643560"/>
                <a:ext cx="3507548" cy="72330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3677528" y="2438400"/>
                <a:ext cx="2729132" cy="86633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Rectangle 33"/>
            <p:cNvSpPr/>
            <p:nvPr/>
          </p:nvSpPr>
          <p:spPr>
            <a:xfrm>
              <a:off x="4648200" y="381000"/>
              <a:ext cx="762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853424" y="2554456"/>
              <a:ext cx="762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492232" y="2478256"/>
              <a:ext cx="762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648200" y="2839328"/>
              <a:ext cx="762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20680903">
              <a:off x="5933044" y="1734936"/>
              <a:ext cx="762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43" name="Rectangle 42"/>
            <p:cNvSpPr/>
            <p:nvPr/>
          </p:nvSpPr>
          <p:spPr>
            <a:xfrm rot="1293916">
              <a:off x="3202748" y="1450148"/>
              <a:ext cx="762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45" name="Rectangle 44"/>
            <p:cNvSpPr/>
            <p:nvPr/>
          </p:nvSpPr>
          <p:spPr>
            <a:xfrm rot="1293916">
              <a:off x="4406797" y="1642179"/>
              <a:ext cx="762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81000" y="3049164"/>
            <a:ext cx="8229600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AD, BC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BE, CA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CF, AB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লম্বত্রয়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ABC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1072" y="4809972"/>
            <a:ext cx="8249528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শীর্ষবিন্দুগুলো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অংকিত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লম্বত্রয়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386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 </vt:lpstr>
      <vt:lpstr>শিক্ষক পরিচিতি </vt:lpstr>
      <vt:lpstr>পাঠ পরিচিতি </vt:lpstr>
      <vt:lpstr>Slide 4</vt:lpstr>
      <vt:lpstr>Slide 5</vt:lpstr>
      <vt:lpstr>এই পাঠ শেষে শীক্ষার্থীরা</vt:lpstr>
      <vt:lpstr>Slide 7</vt:lpstr>
      <vt:lpstr>Slide 8</vt:lpstr>
      <vt:lpstr>Slide 9</vt:lpstr>
      <vt:lpstr>Slide 10</vt:lpstr>
      <vt:lpstr>জোড়ায় কাজ 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Sazzad</dc:creator>
  <cp:lastModifiedBy>Sazzad</cp:lastModifiedBy>
  <cp:revision>67</cp:revision>
  <dcterms:created xsi:type="dcterms:W3CDTF">2020-05-03T02:29:42Z</dcterms:created>
  <dcterms:modified xsi:type="dcterms:W3CDTF">2020-05-04T10:03:37Z</dcterms:modified>
</cp:coreProperties>
</file>