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8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66FF"/>
    <a:srgbClr val="FF3399"/>
    <a:srgbClr val="CC00CC"/>
    <a:srgbClr val="9933FF"/>
    <a:srgbClr val="00FF00"/>
    <a:srgbClr val="33CC33"/>
    <a:srgbClr val="98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9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1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1893" y="344032"/>
            <a:ext cx="6235946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পাঠ পরিকল্পনা 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1894" y="2590800"/>
            <a:ext cx="623594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২০১৮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94" y="3914239"/>
            <a:ext cx="6235946" cy="2715161"/>
          </a:xfrm>
          <a:prstGeom prst="rect">
            <a:avLst/>
          </a:prstGeom>
          <a:solidFill>
            <a:srgbClr val="FF66FF"/>
          </a:solidFill>
        </p:spPr>
      </p:pic>
    </p:spTree>
    <p:extLst>
      <p:ext uri="{BB962C8B-B14F-4D97-AF65-F5344CB8AC3E}">
        <p14:creationId xmlns:p14="http://schemas.microsoft.com/office/powerpoint/2010/main" val="27497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143000" y="0"/>
            <a:ext cx="6324600" cy="3124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দর্শনীয় পাহাড়ি এলাকা </a:t>
            </a:r>
            <a:endParaRPr lang="en-US" sz="4000" dirty="0"/>
          </a:p>
        </p:txBody>
      </p:sp>
      <p:sp>
        <p:nvSpPr>
          <p:cNvPr id="4" name="Rectangular Callout 3"/>
          <p:cNvSpPr/>
          <p:nvPr/>
        </p:nvSpPr>
        <p:spPr>
          <a:xfrm>
            <a:off x="1832029" y="3962400"/>
            <a:ext cx="5430864" cy="1371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বান্দরবান ও রাঙ্গামাটি </a:t>
            </a:r>
            <a:endParaRPr lang="en-US" sz="4000" dirty="0"/>
          </a:p>
        </p:txBody>
      </p:sp>
      <p:sp>
        <p:nvSpPr>
          <p:cNvPr id="5" name="Down Arrow 4"/>
          <p:cNvSpPr/>
          <p:nvPr/>
        </p:nvSpPr>
        <p:spPr>
          <a:xfrm>
            <a:off x="4800600" y="3124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16" y="1579467"/>
            <a:ext cx="4038600" cy="3814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1" y="1431299"/>
            <a:ext cx="3969368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518" y="381000"/>
            <a:ext cx="8388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</a:rPr>
              <a:t>নিচের</a:t>
            </a:r>
            <a:r>
              <a:rPr lang="bn-BD" sz="4800" dirty="0" smtClean="0">
                <a:latin typeface="NikoshBAN" pitchFamily="2" charset="0"/>
              </a:rPr>
              <a:t>ছবিগুলো </a:t>
            </a:r>
            <a:r>
              <a:rPr lang="bn-BD" sz="4800" dirty="0" smtClean="0">
                <a:latin typeface="NikoshBAN" pitchFamily="2" charset="0"/>
              </a:rPr>
              <a:t>ভালো করে দেখ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608015" y="5567418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তাজিনডং পাহাড়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75049" y="5655633"/>
            <a:ext cx="3525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চিম্বুক পাহাড়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794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62000"/>
            <a:ext cx="4648200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0" y="762000"/>
            <a:ext cx="37338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5867400"/>
            <a:ext cx="21336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বগা 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লেক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843" y="5867400"/>
            <a:ext cx="3457575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শৈলপ্রপাত ঝর্ণা</a:t>
            </a:r>
            <a:endParaRPr lang="bn-BD" sz="36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638800"/>
            <a:ext cx="3784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বৌদ্ধ মন্দিরঃ  </a:t>
            </a:r>
            <a:endParaRPr lang="en-US" sz="4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086600" cy="49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553" y="34923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রাঙ্গামাটি জেলার     দর্শনীয় স্থানঃ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62044" cy="4750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5864" y="6026727"/>
            <a:ext cx="240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কাপ্তাই হ্রদ</a:t>
            </a:r>
          </a:p>
        </p:txBody>
      </p:sp>
    </p:spTree>
    <p:extLst>
      <p:ext uri="{BB962C8B-B14F-4D97-AF65-F5344CB8AC3E}">
        <p14:creationId xmlns:p14="http://schemas.microsoft.com/office/powerpoint/2010/main" val="12584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263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3452" y="5939522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ঝুলন্ত সেতু </a:t>
            </a:r>
          </a:p>
        </p:txBody>
      </p:sp>
    </p:spTree>
    <p:extLst>
      <p:ext uri="{BB962C8B-B14F-4D97-AF65-F5344CB8AC3E}">
        <p14:creationId xmlns:p14="http://schemas.microsoft.com/office/powerpoint/2010/main" val="3467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4908"/>
            <a:ext cx="3276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ক্ষুদ্র নৃ-গোষ্ঠীঃ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953000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5943600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761637"/>
            <a:ext cx="3505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এই উপজাতিরা রাঙামাটি জেলায় বাস করে 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726721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এই উপজাতিরা </a:t>
            </a:r>
            <a:r>
              <a:rPr lang="bn-BD" sz="32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2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জেলায় বাস </a:t>
            </a:r>
            <a:r>
              <a:rPr lang="bn-BD" sz="32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করে?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79528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4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9365"/>
            <a:ext cx="5029200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4273" y="2230666"/>
            <a:ext cx="289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এই উপজাতিরা রাঙামাটি জেলায় বাস করে 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273" y="38400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এই উপজাতিরা </a:t>
            </a:r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6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জেলায় বাস করে </a:t>
            </a:r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026" y="5879812"/>
            <a:ext cx="59999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এটি ক্ষুদ্র নৃ – গোষ্ঠীদের জাদুঘর</a:t>
            </a:r>
            <a:endParaRPr lang="en-US" sz="3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2506"/>
            <a:ext cx="8188067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9487" y="316468"/>
            <a:ext cx="178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এটি কী?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89" y="31788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ক্ষুদ্র নৃ-গোষ্ঠীদের  নিজেদের  তৈরি পোশাকঃ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38" y="76200"/>
            <a:ext cx="5055562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" y="1676400"/>
            <a:ext cx="3783638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21298"/>
            <a:ext cx="4572000" cy="28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6172200" cy="4648200"/>
          </a:xfrm>
          <a:prstGeom prst="rect">
            <a:avLst/>
          </a:prstGeom>
          <a:solidFill>
            <a:srgbClr val="FF00FF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81087"/>
            <a:ext cx="1176338" cy="1052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221420"/>
            <a:ext cx="7848600" cy="236988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লাল গোলাপের শুভেচ্ছা ! 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81" y="196333"/>
            <a:ext cx="2838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ক্ষুদ্র নৃ- গোষ্ঠীদের হাতির দাঁতের তৈরি গহনাঃ  </a:t>
            </a:r>
            <a:endParaRPr lang="en-US" sz="2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" y="1666100"/>
            <a:ext cx="3663038" cy="4963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6333"/>
            <a:ext cx="4724400" cy="315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052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8216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৫৮ পৃষ্ঠা খোলো।এবং পাঠ্যাংশ </a:t>
            </a:r>
            <a:r>
              <a:rPr lang="bn-BD" sz="4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টুক নিরবে পড় </a:t>
            </a:r>
            <a:endParaRPr lang="en-US" sz="4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1884608"/>
            <a:ext cx="3860863" cy="4439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58041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56" y="5113178"/>
            <a:ext cx="2473326" cy="1239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57" y="3893232"/>
            <a:ext cx="2523943" cy="1104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58" y="2706426"/>
            <a:ext cx="2506724" cy="1125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56" y="124625"/>
            <a:ext cx="2473326" cy="1243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56" y="1574387"/>
            <a:ext cx="2488844" cy="10280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302" y="2129651"/>
            <a:ext cx="2819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ঝর্ণা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500" y="3053282"/>
            <a:ext cx="27355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তাজিনডং</a:t>
            </a:r>
            <a:r>
              <a:rPr lang="bn-BD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 rot="846574">
            <a:off x="3121949" y="2926015"/>
            <a:ext cx="3339298" cy="29273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6" name="Rectangle 15"/>
          <p:cNvSpPr/>
          <p:nvPr/>
        </p:nvSpPr>
        <p:spPr>
          <a:xfrm>
            <a:off x="298987" y="3917790"/>
            <a:ext cx="27625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বৌদ্ধ মন্দির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566" y="4671787"/>
            <a:ext cx="29363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ঝুলন্তসেতু</a:t>
            </a:r>
            <a:endParaRPr lang="bn-BD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500" y="5500582"/>
            <a:ext cx="27354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</a:p>
        </p:txBody>
      </p:sp>
      <p:sp>
        <p:nvSpPr>
          <p:cNvPr id="19" name="Right Arrow 18"/>
          <p:cNvSpPr/>
          <p:nvPr/>
        </p:nvSpPr>
        <p:spPr>
          <a:xfrm rot="19343633">
            <a:off x="2504141" y="1939995"/>
            <a:ext cx="4466845" cy="3553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0" name="Right Arrow 19"/>
          <p:cNvSpPr/>
          <p:nvPr/>
        </p:nvSpPr>
        <p:spPr>
          <a:xfrm rot="19554457">
            <a:off x="2776216" y="2987251"/>
            <a:ext cx="4030767" cy="29765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1" name="Right Arrow 20"/>
          <p:cNvSpPr/>
          <p:nvPr/>
        </p:nvSpPr>
        <p:spPr>
          <a:xfrm rot="20095343" flipV="1">
            <a:off x="2999164" y="5129401"/>
            <a:ext cx="3617672" cy="27520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2" name="Right Arrow 21"/>
          <p:cNvSpPr/>
          <p:nvPr/>
        </p:nvSpPr>
        <p:spPr>
          <a:xfrm rot="458496">
            <a:off x="2997126" y="5257662"/>
            <a:ext cx="3542736" cy="29932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262303" y="210322"/>
            <a:ext cx="5376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বাম পাশের লেখাগুলোর সাথে ডান পাশের চিত্রগুলোর মিল করো।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263944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সর্বোচ্চ পাহাড়ের চূড়া কোনটি?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২) কাপ্তাই হ্রদ কোন জেলায় অবস্থিত 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৩) চিম্বুক পাহাড় কোন জেলায় অবস্থিত?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686800" cy="489364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</a:p>
          <a:p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১)বাংলাদেশের বান্দরবান জেলার কয়েকটি দর্শনীয় স্থানের নাম লিখে আনবে।</a:t>
            </a:r>
            <a:endParaRPr lang="bn-BD" sz="4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4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রাঙ্গামাটি জেলার </a:t>
            </a:r>
            <a:r>
              <a:rPr lang="bn-BD" sz="4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দর্শনীয় </a:t>
            </a:r>
            <a:r>
              <a:rPr lang="bn-BD" sz="4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স্থানের নাম লিখে 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আনবে ।</a:t>
            </a:r>
          </a:p>
        </p:txBody>
      </p:sp>
    </p:spTree>
    <p:extLst>
      <p:ext uri="{BB962C8B-B14F-4D97-AF65-F5344CB8AC3E}">
        <p14:creationId xmlns:p14="http://schemas.microsoft.com/office/powerpoint/2010/main" val="3276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144000" cy="667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2209800"/>
            <a:ext cx="51054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001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  <a:p>
            <a:pPr algn="ctr"/>
            <a:endParaRPr lang="bn-BD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মোহাম্মদ সাইফুর রহমান </a:t>
            </a:r>
          </a:p>
          <a:p>
            <a:pPr algn="ctr"/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     প্রধান শিক্ষক</a:t>
            </a:r>
          </a:p>
          <a:p>
            <a:pPr algn="ctr"/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      তুষপুর স প্রা বি</a:t>
            </a:r>
          </a:p>
          <a:p>
            <a:pPr algn="ctr"/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মতলব দক্ষিণ,চাঁদপুর</a:t>
            </a:r>
            <a:r>
              <a:rPr lang="bn-BD" sz="6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29421"/>
            <a:ext cx="249381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229600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শ্রেনিঃ চতুর্থ শ্রেণি </a:t>
            </a:r>
            <a:endParaRPr lang="en-US" sz="54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বাংলাদেশ ও  বিশ্বপরিচয় </a:t>
            </a:r>
          </a:p>
          <a:p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বিষয়বস্তুঃ বাংলাদেশের ভূপ্রকৃতি </a:t>
            </a:r>
          </a:p>
          <a:p>
            <a:endParaRPr lang="bn-BD" sz="4800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পাঠ্যাংশঃ বান্দরবান ও </a:t>
            </a:r>
          </a:p>
          <a:p>
            <a:r>
              <a:rPr lang="bn-BD" sz="48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            রাঙ্গামাটি জেলা </a:t>
            </a:r>
            <a:r>
              <a:rPr lang="bn-BD" sz="5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845820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( ১৫.২.৩) : বাংলাদেশের প্রাকৃতিক সৌন্দর্য সম্পর্কে  বর্ণনা দিতে পারবে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982868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400" dirty="0">
              <a:solidFill>
                <a:srgbClr val="98286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43000"/>
            <a:ext cx="86868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/>
              </a:rPr>
              <a:t>#তোমরা সবাই কেমন আছ</a:t>
            </a:r>
            <a:r>
              <a:rPr lang="bn-BD" sz="4800" dirty="0" smtClean="0">
                <a:latin typeface="NikoshBAN"/>
              </a:rPr>
              <a:t>?</a:t>
            </a:r>
          </a:p>
          <a:p>
            <a:endParaRPr lang="bn-BD" sz="4800" dirty="0" smtClean="0">
              <a:latin typeface="NikoshBAN"/>
            </a:endParaRPr>
          </a:p>
          <a:p>
            <a:r>
              <a:rPr lang="bn-BD" sz="4800" dirty="0" smtClean="0">
                <a:latin typeface="NikoshBAN"/>
              </a:rPr>
              <a:t>#পথে কোন সমস্যা হয়েছে কী</a:t>
            </a:r>
            <a:r>
              <a:rPr lang="bn-BD" sz="4800" dirty="0" smtClean="0">
                <a:latin typeface="NikoshBAN"/>
              </a:rPr>
              <a:t>?</a:t>
            </a:r>
          </a:p>
          <a:p>
            <a:endParaRPr lang="bn-BD" sz="4800" dirty="0" smtClean="0">
              <a:latin typeface="NikoshBAN"/>
            </a:endParaRPr>
          </a:p>
          <a:p>
            <a:r>
              <a:rPr lang="bn-BD" sz="4800" dirty="0" smtClean="0">
                <a:latin typeface="NikoshBAN"/>
              </a:rPr>
              <a:t>#বাড়িতে সবাই ভালো আছে তো?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06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54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চল সবাই একটি গান গাই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........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রাঙ্গামাটির পাহাড়ে দুপুর বেলায় আহারে.....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 ধরে কে বাশরী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বাজায়..... ও ..নাম ধরে কে  বাশরী বাজায়।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25270"/>
            <a:ext cx="3910013" cy="3451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3200400" cy="34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2900" y="3357960"/>
            <a:ext cx="4202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বাংলাদেশের মানচি</a:t>
            </a:r>
            <a:r>
              <a:rPr lang="en-US" sz="3600" dirty="0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..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408100" cy="62587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05600" y="3505200"/>
            <a:ext cx="1295400" cy="990600"/>
          </a:xfrm>
          <a:prstGeom prst="ellipse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3944" y="1135336"/>
            <a:ext cx="3546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এটা কিসের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6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209243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4041998" cy="3816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1643" y="838200"/>
            <a:ext cx="43285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স্থানগুলো দেখতে কেমন?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472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স্থানগুলো বাংলাদেশের কোন এলাকায় অবস্থিত?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496</TotalTime>
  <Words>289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Corbel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vgki9</dc:creator>
  <cp:lastModifiedBy>PC World</cp:lastModifiedBy>
  <cp:revision>172</cp:revision>
  <dcterms:created xsi:type="dcterms:W3CDTF">2006-08-16T00:00:00Z</dcterms:created>
  <dcterms:modified xsi:type="dcterms:W3CDTF">2018-08-20T02:06:32Z</dcterms:modified>
</cp:coreProperties>
</file>