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7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8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5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9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1D18-4DA5-4021-A2C9-9859BA48ABB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CA81-99D7-4C6F-A5AA-322D6675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269" y="369684"/>
            <a:ext cx="10210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-300" dirty="0">
              <a:ln>
                <a:solidFill>
                  <a:srgbClr val="00B0F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254" y="1693123"/>
            <a:ext cx="7482625" cy="42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6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699" y="4448578"/>
            <a:ext cx="875982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Can 3"/>
          <p:cNvSpPr/>
          <p:nvPr/>
        </p:nvSpPr>
        <p:spPr>
          <a:xfrm>
            <a:off x="2628369" y="709770"/>
            <a:ext cx="5486399" cy="1096442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189153" y="323235"/>
            <a:ext cx="1973581" cy="1869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783135" y="325120"/>
            <a:ext cx="1973581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7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MOTIAR\Motiar D. Content\Class Viii\Picture\পাট ১৯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247" y="610673"/>
            <a:ext cx="7467600" cy="3768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05247" y="5077754"/>
            <a:ext cx="8229601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06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/>
          <p:cNvSpPr txBox="1">
            <a:spLocks/>
          </p:cNvSpPr>
          <p:nvPr/>
        </p:nvSpPr>
        <p:spPr>
          <a:xfrm>
            <a:off x="7905674" y="1741868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0৩/05/2020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076" y="3863534"/>
            <a:ext cx="4973646" cy="18525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চেলোপাড়া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তালাশ:০১৭১৭০১৬৭৯৫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E-mail:abusayedfulbari@gmail.com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21" y="1741868"/>
            <a:ext cx="2285714" cy="1815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35631" y="339209"/>
            <a:ext cx="33742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590618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804" y="4256003"/>
            <a:ext cx="7106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6000" b="1" cap="none" spc="0" dirty="0">
              <a:ln w="1143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358887"/>
            <a:ext cx="4080064" cy="2749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9112" y="398103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0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932" y="4895661"/>
            <a:ext cx="4724401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86628" y="459383"/>
            <a:ext cx="7772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শিরোনাম</a:t>
            </a:r>
            <a:endParaRPr lang="en-US" sz="4000" b="1" dirty="0">
              <a:latin typeface="NikoshBAN" panose="02000000000000000000"/>
            </a:endParaRPr>
          </a:p>
        </p:txBody>
      </p:sp>
      <p:pic>
        <p:nvPicPr>
          <p:cNvPr id="4" name="Picture 2" descr="E:\MOTIAR\Flower\cyber-crim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28" y="1648822"/>
            <a:ext cx="59328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22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 bwMode="auto">
          <a:xfrm>
            <a:off x="2057400" y="990600"/>
            <a:ext cx="4953000" cy="1600200"/>
          </a:xfrm>
          <a:prstGeom prst="downArrowCallout">
            <a:avLst>
              <a:gd name="adj1" fmla="val 22980"/>
              <a:gd name="adj2" fmla="val 23990"/>
              <a:gd name="adj3" fmla="val 23798"/>
              <a:gd name="adj4" fmla="val 6755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819400"/>
            <a:ext cx="8305800" cy="2590800"/>
          </a:xfrm>
          <a:prstGeom prst="roundRect">
            <a:avLst>
              <a:gd name="adj" fmla="val 917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5453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22" y="377279"/>
            <a:ext cx="5105400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37338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4267200"/>
            <a:ext cx="8077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18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93885" y="502275"/>
            <a:ext cx="4668401" cy="14996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7144" y="5215944"/>
            <a:ext cx="3945801" cy="10287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Butto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44" y="2475859"/>
            <a:ext cx="4138047" cy="22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4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093" y="439090"/>
            <a:ext cx="38862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6283" y="4866068"/>
            <a:ext cx="807720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ফেসবুক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মোবাইলসহ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হুমকি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প্রদর্শন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ক্রাইম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E:\MOTIAR\Motiar D. Content\Class Viii\Picture\পাট ১৯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993" y="1492203"/>
            <a:ext cx="6248400" cy="2819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465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0527" y="5596944"/>
            <a:ext cx="83058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হুমকি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প্রদর্শন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6537" y="199847"/>
            <a:ext cx="337863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9" y="1059728"/>
            <a:ext cx="4637268" cy="38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97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Uttarchelopara</dc:creator>
  <cp:lastModifiedBy>Uttarchelopara</cp:lastModifiedBy>
  <cp:revision>13</cp:revision>
  <dcterms:created xsi:type="dcterms:W3CDTF">2020-05-04T15:34:44Z</dcterms:created>
  <dcterms:modified xsi:type="dcterms:W3CDTF">2020-05-04T17:00:06Z</dcterms:modified>
</cp:coreProperties>
</file>