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8" r:id="rId3"/>
    <p:sldId id="258" r:id="rId4"/>
    <p:sldId id="277" r:id="rId5"/>
    <p:sldId id="279" r:id="rId6"/>
    <p:sldId id="280" r:id="rId7"/>
    <p:sldId id="281" r:id="rId8"/>
    <p:sldId id="274" r:id="rId9"/>
    <p:sldId id="261" r:id="rId10"/>
    <p:sldId id="262" r:id="rId11"/>
    <p:sldId id="263" r:id="rId12"/>
    <p:sldId id="282" r:id="rId13"/>
    <p:sldId id="264" r:id="rId14"/>
    <p:sldId id="265" r:id="rId15"/>
    <p:sldId id="267" r:id="rId16"/>
    <p:sldId id="283" r:id="rId17"/>
    <p:sldId id="268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F33"/>
    <a:srgbClr val="391A05"/>
    <a:srgbClr val="220000"/>
    <a:srgbClr val="DEA900"/>
    <a:srgbClr val="FF3300"/>
    <a:srgbClr val="C71B27"/>
    <a:srgbClr val="79B5BA"/>
    <a:srgbClr val="FF643F"/>
    <a:srgbClr val="FF4F25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0880D-FC20-496E-AC2F-5D0BC4318A1A}" type="doc">
      <dgm:prSet loTypeId="urn:microsoft.com/office/officeart/2005/8/layout/orgChart1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08192FC-A97A-4541-B73D-E5ADC1C83E9E}">
      <dgm:prSet phldrT="[Text]" custT="1"/>
      <dgm:spPr/>
      <dgm:t>
        <a:bodyPr/>
        <a:lstStyle/>
        <a:p>
          <a:r>
            <a:rPr lang="bn-BD" sz="4000" b="1" dirty="0" smtClean="0">
              <a:latin typeface="NikoshBAN" pitchFamily="2" charset="0"/>
              <a:cs typeface="NikoshBAN" pitchFamily="2" charset="0"/>
            </a:rPr>
            <a:t>টপোলজি</a:t>
          </a:r>
          <a:r>
            <a:rPr lang="bn-BD" sz="4700" dirty="0" smtClean="0">
              <a:latin typeface="NikoshBAN" pitchFamily="2" charset="0"/>
              <a:cs typeface="NikoshBAN" pitchFamily="2" charset="0"/>
            </a:rPr>
            <a:t> </a:t>
          </a:r>
          <a:endParaRPr lang="en-US" sz="4700" dirty="0">
            <a:latin typeface="NikoshBAN" pitchFamily="2" charset="0"/>
            <a:cs typeface="NikoshBAN" pitchFamily="2" charset="0"/>
          </a:endParaRPr>
        </a:p>
      </dgm:t>
    </dgm:pt>
    <dgm:pt modelId="{BDF4A8AF-7F17-4EAB-8092-74F015AF9809}" type="parTrans" cxnId="{ADB1A64E-37BF-4EA0-9065-28EC0C0BD545}">
      <dgm:prSet/>
      <dgm:spPr/>
      <dgm:t>
        <a:bodyPr/>
        <a:lstStyle/>
        <a:p>
          <a:endParaRPr lang="en-US"/>
        </a:p>
      </dgm:t>
    </dgm:pt>
    <dgm:pt modelId="{3563BFD9-0AE6-4C0F-A272-CB5729E43DB1}" type="sibTrans" cxnId="{ADB1A64E-37BF-4EA0-9065-28EC0C0BD545}">
      <dgm:prSet/>
      <dgm:spPr/>
      <dgm:t>
        <a:bodyPr/>
        <a:lstStyle/>
        <a:p>
          <a:endParaRPr lang="en-US"/>
        </a:p>
      </dgm:t>
    </dgm:pt>
    <dgm:pt modelId="{85996BEE-8D2F-4E7E-BDA0-B8E9E230FD7C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বাস টপোলজি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225A25B5-063E-4D05-8843-C7FF99DCFC26}" type="parTrans" cxnId="{656017E0-5FF2-4B34-9244-45A116B26A8B}">
      <dgm:prSet/>
      <dgm:spPr/>
      <dgm:t>
        <a:bodyPr/>
        <a:lstStyle/>
        <a:p>
          <a:endParaRPr lang="en-US"/>
        </a:p>
      </dgm:t>
    </dgm:pt>
    <dgm:pt modelId="{4FFBDE35-FDC7-4C55-9FBA-4A47A08C5F08}" type="sibTrans" cxnId="{656017E0-5FF2-4B34-9244-45A116B26A8B}">
      <dgm:prSet/>
      <dgm:spPr/>
      <dgm:t>
        <a:bodyPr/>
        <a:lstStyle/>
        <a:p>
          <a:endParaRPr lang="en-US"/>
        </a:p>
      </dgm:t>
    </dgm:pt>
    <dgm:pt modelId="{F9784314-6109-432D-8128-8FF9354CA5F0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রিং </a:t>
          </a:r>
        </a:p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টপোলজি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D252530E-2342-4C36-AD04-9C09FB82D8A2}" type="parTrans" cxnId="{9B7CE0AB-5381-426A-82B7-41257E3A396F}">
      <dgm:prSet/>
      <dgm:spPr/>
      <dgm:t>
        <a:bodyPr/>
        <a:lstStyle/>
        <a:p>
          <a:endParaRPr lang="en-US"/>
        </a:p>
      </dgm:t>
    </dgm:pt>
    <dgm:pt modelId="{895B1CB2-3B73-411A-B3AD-8607B865FBFF}" type="sibTrans" cxnId="{9B7CE0AB-5381-426A-82B7-41257E3A396F}">
      <dgm:prSet/>
      <dgm:spPr/>
      <dgm:t>
        <a:bodyPr/>
        <a:lstStyle/>
        <a:p>
          <a:endParaRPr lang="en-US"/>
        </a:p>
      </dgm:t>
    </dgm:pt>
    <dgm:pt modelId="{0664A1D6-6841-46E4-B983-6B9BD0A3B5BA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স্টার টপোলজি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C1D675E1-4F18-4EBF-B6F4-18C7CFBE28A5}" type="parTrans" cxnId="{C639613C-AC0D-4827-B169-785C9DC02E6F}">
      <dgm:prSet/>
      <dgm:spPr/>
      <dgm:t>
        <a:bodyPr/>
        <a:lstStyle/>
        <a:p>
          <a:endParaRPr lang="en-US"/>
        </a:p>
      </dgm:t>
    </dgm:pt>
    <dgm:pt modelId="{FF6BAF05-C87E-4117-8F4A-BF9117BF7163}" type="sibTrans" cxnId="{C639613C-AC0D-4827-B169-785C9DC02E6F}">
      <dgm:prSet/>
      <dgm:spPr/>
      <dgm:t>
        <a:bodyPr/>
        <a:lstStyle/>
        <a:p>
          <a:endParaRPr lang="en-US"/>
        </a:p>
      </dgm:t>
    </dgm:pt>
    <dgm:pt modelId="{125F24A0-8014-4AE2-B4FC-73C37F37DEFA}">
      <dgm:prSet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ট্রি </a:t>
          </a:r>
        </a:p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টপোলজি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4FBAC6AD-73AA-4E50-B9D8-26C43FF0B671}" type="parTrans" cxnId="{3641AA4F-3C43-4AB7-899D-9BB1398C8417}">
      <dgm:prSet/>
      <dgm:spPr/>
      <dgm:t>
        <a:bodyPr/>
        <a:lstStyle/>
        <a:p>
          <a:endParaRPr lang="en-US"/>
        </a:p>
      </dgm:t>
    </dgm:pt>
    <dgm:pt modelId="{3326BBD0-4932-4A78-931A-CC9D48FA5D5A}" type="sibTrans" cxnId="{3641AA4F-3C43-4AB7-899D-9BB1398C8417}">
      <dgm:prSet/>
      <dgm:spPr/>
      <dgm:t>
        <a:bodyPr/>
        <a:lstStyle/>
        <a:p>
          <a:endParaRPr lang="en-US"/>
        </a:p>
      </dgm:t>
    </dgm:pt>
    <dgm:pt modelId="{DE2B1825-21E5-4098-97FC-F26A54A498FE}">
      <dgm:prSet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মেস টপোলজি 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D1A0E1AE-247E-4EB1-A71B-77B2F23E63E1}" type="parTrans" cxnId="{16FBACC3-0CB7-4A94-A87F-52DA17A0208E}">
      <dgm:prSet/>
      <dgm:spPr/>
      <dgm:t>
        <a:bodyPr/>
        <a:lstStyle/>
        <a:p>
          <a:endParaRPr lang="en-US"/>
        </a:p>
      </dgm:t>
    </dgm:pt>
    <dgm:pt modelId="{C3D37778-E102-44B5-B6D2-35B4D50AEFC5}" type="sibTrans" cxnId="{16FBACC3-0CB7-4A94-A87F-52DA17A0208E}">
      <dgm:prSet/>
      <dgm:spPr/>
      <dgm:t>
        <a:bodyPr/>
        <a:lstStyle/>
        <a:p>
          <a:endParaRPr lang="en-US"/>
        </a:p>
      </dgm:t>
    </dgm:pt>
    <dgm:pt modelId="{C340F010-6D21-41C8-BE86-58799EBDA360}" type="pres">
      <dgm:prSet presAssocID="{EC60880D-FC20-496E-AC2F-5D0BC4318A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33882A-BE6F-4CF6-BE9F-2989B740082C}" type="pres">
      <dgm:prSet presAssocID="{C08192FC-A97A-4541-B73D-E5ADC1C83E9E}" presName="hierRoot1" presStyleCnt="0">
        <dgm:presLayoutVars>
          <dgm:hierBranch val="init"/>
        </dgm:presLayoutVars>
      </dgm:prSet>
      <dgm:spPr/>
    </dgm:pt>
    <dgm:pt modelId="{1F61BE06-8B21-4407-A1C4-EB1476FEE6C8}" type="pres">
      <dgm:prSet presAssocID="{C08192FC-A97A-4541-B73D-E5ADC1C83E9E}" presName="rootComposite1" presStyleCnt="0"/>
      <dgm:spPr/>
    </dgm:pt>
    <dgm:pt modelId="{64914B17-3680-40A9-9063-48BF719F6A3D}" type="pres">
      <dgm:prSet presAssocID="{C08192FC-A97A-4541-B73D-E5ADC1C83E9E}" presName="rootText1" presStyleLbl="node0" presStyleIdx="0" presStyleCnt="1" custScaleY="1720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42A332-E955-417B-9353-D68B7B713672}" type="pres">
      <dgm:prSet presAssocID="{C08192FC-A97A-4541-B73D-E5ADC1C83E9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EE3FE20-D6A5-489C-9098-176889CD9F78}" type="pres">
      <dgm:prSet presAssocID="{C08192FC-A97A-4541-B73D-E5ADC1C83E9E}" presName="hierChild2" presStyleCnt="0"/>
      <dgm:spPr/>
    </dgm:pt>
    <dgm:pt modelId="{44AE6E29-7A3E-46A0-AA0C-40DDB43730FB}" type="pres">
      <dgm:prSet presAssocID="{225A25B5-063E-4D05-8843-C7FF99DCFC26}" presName="Name37" presStyleLbl="parChTrans1D2" presStyleIdx="0" presStyleCnt="5"/>
      <dgm:spPr/>
      <dgm:t>
        <a:bodyPr/>
        <a:lstStyle/>
        <a:p>
          <a:endParaRPr lang="en-US"/>
        </a:p>
      </dgm:t>
    </dgm:pt>
    <dgm:pt modelId="{331693F5-0144-42DC-B155-816632DF08AA}" type="pres">
      <dgm:prSet presAssocID="{85996BEE-8D2F-4E7E-BDA0-B8E9E230FD7C}" presName="hierRoot2" presStyleCnt="0">
        <dgm:presLayoutVars>
          <dgm:hierBranch val="init"/>
        </dgm:presLayoutVars>
      </dgm:prSet>
      <dgm:spPr/>
    </dgm:pt>
    <dgm:pt modelId="{707ABB60-A010-4467-BF21-8EC09025EF85}" type="pres">
      <dgm:prSet presAssocID="{85996BEE-8D2F-4E7E-BDA0-B8E9E230FD7C}" presName="rootComposite" presStyleCnt="0"/>
      <dgm:spPr/>
    </dgm:pt>
    <dgm:pt modelId="{55F5062B-3443-4B85-B9A3-8D8144153B39}" type="pres">
      <dgm:prSet presAssocID="{85996BEE-8D2F-4E7E-BDA0-B8E9E230FD7C}" presName="rootText" presStyleLbl="node2" presStyleIdx="0" presStyleCnt="5" custScaleY="155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54F646-EFFA-4F9E-9093-A69F0516CA49}" type="pres">
      <dgm:prSet presAssocID="{85996BEE-8D2F-4E7E-BDA0-B8E9E230FD7C}" presName="rootConnector" presStyleLbl="node2" presStyleIdx="0" presStyleCnt="5"/>
      <dgm:spPr/>
      <dgm:t>
        <a:bodyPr/>
        <a:lstStyle/>
        <a:p>
          <a:endParaRPr lang="en-US"/>
        </a:p>
      </dgm:t>
    </dgm:pt>
    <dgm:pt modelId="{C90F52CE-3AC5-470C-8852-37B5A072EF57}" type="pres">
      <dgm:prSet presAssocID="{85996BEE-8D2F-4E7E-BDA0-B8E9E230FD7C}" presName="hierChild4" presStyleCnt="0"/>
      <dgm:spPr/>
    </dgm:pt>
    <dgm:pt modelId="{2A3BB2F3-38A4-4750-8248-2A730A6F89E1}" type="pres">
      <dgm:prSet presAssocID="{85996BEE-8D2F-4E7E-BDA0-B8E9E230FD7C}" presName="hierChild5" presStyleCnt="0"/>
      <dgm:spPr/>
    </dgm:pt>
    <dgm:pt modelId="{E3766B54-5F70-4960-BE45-AC49E82DA494}" type="pres">
      <dgm:prSet presAssocID="{D252530E-2342-4C36-AD04-9C09FB82D8A2}" presName="Name37" presStyleLbl="parChTrans1D2" presStyleIdx="1" presStyleCnt="5"/>
      <dgm:spPr/>
      <dgm:t>
        <a:bodyPr/>
        <a:lstStyle/>
        <a:p>
          <a:endParaRPr lang="en-US"/>
        </a:p>
      </dgm:t>
    </dgm:pt>
    <dgm:pt modelId="{AAA163AC-0434-4F87-AAD1-3C8FD17ED6A1}" type="pres">
      <dgm:prSet presAssocID="{F9784314-6109-432D-8128-8FF9354CA5F0}" presName="hierRoot2" presStyleCnt="0">
        <dgm:presLayoutVars>
          <dgm:hierBranch val="init"/>
        </dgm:presLayoutVars>
      </dgm:prSet>
      <dgm:spPr/>
    </dgm:pt>
    <dgm:pt modelId="{10E8FBA0-950B-4B12-8C73-280E3A84EE35}" type="pres">
      <dgm:prSet presAssocID="{F9784314-6109-432D-8128-8FF9354CA5F0}" presName="rootComposite" presStyleCnt="0"/>
      <dgm:spPr/>
    </dgm:pt>
    <dgm:pt modelId="{8E56ACEC-5ED0-4716-852B-561108F9FAFE}" type="pres">
      <dgm:prSet presAssocID="{F9784314-6109-432D-8128-8FF9354CA5F0}" presName="rootText" presStyleLbl="node2" presStyleIdx="1" presStyleCnt="5" custScaleX="109024" custScaleY="1562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20B06E-753F-4E91-A32E-0889753EC6FC}" type="pres">
      <dgm:prSet presAssocID="{F9784314-6109-432D-8128-8FF9354CA5F0}" presName="rootConnector" presStyleLbl="node2" presStyleIdx="1" presStyleCnt="5"/>
      <dgm:spPr/>
      <dgm:t>
        <a:bodyPr/>
        <a:lstStyle/>
        <a:p>
          <a:endParaRPr lang="en-US"/>
        </a:p>
      </dgm:t>
    </dgm:pt>
    <dgm:pt modelId="{3DF85624-B8E9-46A4-90C0-265EB618CDEB}" type="pres">
      <dgm:prSet presAssocID="{F9784314-6109-432D-8128-8FF9354CA5F0}" presName="hierChild4" presStyleCnt="0"/>
      <dgm:spPr/>
    </dgm:pt>
    <dgm:pt modelId="{73C581E4-00F3-4FDE-BB85-EEDEA0E6ADBA}" type="pres">
      <dgm:prSet presAssocID="{F9784314-6109-432D-8128-8FF9354CA5F0}" presName="hierChild5" presStyleCnt="0"/>
      <dgm:spPr/>
    </dgm:pt>
    <dgm:pt modelId="{ADADEA27-A732-4986-8333-F55163B407CF}" type="pres">
      <dgm:prSet presAssocID="{C1D675E1-4F18-4EBF-B6F4-18C7CFBE28A5}" presName="Name37" presStyleLbl="parChTrans1D2" presStyleIdx="2" presStyleCnt="5"/>
      <dgm:spPr/>
      <dgm:t>
        <a:bodyPr/>
        <a:lstStyle/>
        <a:p>
          <a:endParaRPr lang="en-US"/>
        </a:p>
      </dgm:t>
    </dgm:pt>
    <dgm:pt modelId="{B612B6AE-B754-4E16-B583-609937ED7C99}" type="pres">
      <dgm:prSet presAssocID="{0664A1D6-6841-46E4-B983-6B9BD0A3B5BA}" presName="hierRoot2" presStyleCnt="0">
        <dgm:presLayoutVars>
          <dgm:hierBranch val="init"/>
        </dgm:presLayoutVars>
      </dgm:prSet>
      <dgm:spPr/>
    </dgm:pt>
    <dgm:pt modelId="{E4AE4232-79A2-4682-9360-676BC0F7C46D}" type="pres">
      <dgm:prSet presAssocID="{0664A1D6-6841-46E4-B983-6B9BD0A3B5BA}" presName="rootComposite" presStyleCnt="0"/>
      <dgm:spPr/>
    </dgm:pt>
    <dgm:pt modelId="{8B0D23D9-5002-4202-BF40-48D3B2ED23C5}" type="pres">
      <dgm:prSet presAssocID="{0664A1D6-6841-46E4-B983-6B9BD0A3B5BA}" presName="rootText" presStyleLbl="node2" presStyleIdx="2" presStyleCnt="5" custScaleY="1546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DD1F36-F82C-426B-B8E0-407D2B292F60}" type="pres">
      <dgm:prSet presAssocID="{0664A1D6-6841-46E4-B983-6B9BD0A3B5BA}" presName="rootConnector" presStyleLbl="node2" presStyleIdx="2" presStyleCnt="5"/>
      <dgm:spPr/>
      <dgm:t>
        <a:bodyPr/>
        <a:lstStyle/>
        <a:p>
          <a:endParaRPr lang="en-US"/>
        </a:p>
      </dgm:t>
    </dgm:pt>
    <dgm:pt modelId="{3345E58A-DA5B-4E58-A22A-FC5F002185B8}" type="pres">
      <dgm:prSet presAssocID="{0664A1D6-6841-46E4-B983-6B9BD0A3B5BA}" presName="hierChild4" presStyleCnt="0"/>
      <dgm:spPr/>
    </dgm:pt>
    <dgm:pt modelId="{D338A9B7-D3BD-4C3B-A462-00E9A65E2D33}" type="pres">
      <dgm:prSet presAssocID="{0664A1D6-6841-46E4-B983-6B9BD0A3B5BA}" presName="hierChild5" presStyleCnt="0"/>
      <dgm:spPr/>
    </dgm:pt>
    <dgm:pt modelId="{74BE0AF6-34EF-45D9-835E-C4CB33775DAF}" type="pres">
      <dgm:prSet presAssocID="{4FBAC6AD-73AA-4E50-B9D8-26C43FF0B671}" presName="Name37" presStyleLbl="parChTrans1D2" presStyleIdx="3" presStyleCnt="5"/>
      <dgm:spPr/>
      <dgm:t>
        <a:bodyPr/>
        <a:lstStyle/>
        <a:p>
          <a:endParaRPr lang="en-US"/>
        </a:p>
      </dgm:t>
    </dgm:pt>
    <dgm:pt modelId="{923BEFA1-50BF-427E-84E1-2BCF4AB96135}" type="pres">
      <dgm:prSet presAssocID="{125F24A0-8014-4AE2-B4FC-73C37F37DEFA}" presName="hierRoot2" presStyleCnt="0">
        <dgm:presLayoutVars>
          <dgm:hierBranch val="init"/>
        </dgm:presLayoutVars>
      </dgm:prSet>
      <dgm:spPr/>
    </dgm:pt>
    <dgm:pt modelId="{CEBD9F2C-AE29-4BC3-87AB-516CDB0A0E0E}" type="pres">
      <dgm:prSet presAssocID="{125F24A0-8014-4AE2-B4FC-73C37F37DEFA}" presName="rootComposite" presStyleCnt="0"/>
      <dgm:spPr/>
    </dgm:pt>
    <dgm:pt modelId="{01BF8A71-F43E-4D83-9F65-7FA0C23B1383}" type="pres">
      <dgm:prSet presAssocID="{125F24A0-8014-4AE2-B4FC-73C37F37DEFA}" presName="rootText" presStyleLbl="node2" presStyleIdx="3" presStyleCnt="5" custScaleY="153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B02B14-8DF9-488E-A07F-E82A96687A1A}" type="pres">
      <dgm:prSet presAssocID="{125F24A0-8014-4AE2-B4FC-73C37F37DEFA}" presName="rootConnector" presStyleLbl="node2" presStyleIdx="3" presStyleCnt="5"/>
      <dgm:spPr/>
      <dgm:t>
        <a:bodyPr/>
        <a:lstStyle/>
        <a:p>
          <a:endParaRPr lang="en-US"/>
        </a:p>
      </dgm:t>
    </dgm:pt>
    <dgm:pt modelId="{ABE596B2-E840-45CD-9E5E-30A0D3B2095A}" type="pres">
      <dgm:prSet presAssocID="{125F24A0-8014-4AE2-B4FC-73C37F37DEFA}" presName="hierChild4" presStyleCnt="0"/>
      <dgm:spPr/>
    </dgm:pt>
    <dgm:pt modelId="{83412113-0C39-4040-8F9C-DFB5D213B652}" type="pres">
      <dgm:prSet presAssocID="{125F24A0-8014-4AE2-B4FC-73C37F37DEFA}" presName="hierChild5" presStyleCnt="0"/>
      <dgm:spPr/>
    </dgm:pt>
    <dgm:pt modelId="{29A223E1-EBEF-4522-A789-D61A1932EF80}" type="pres">
      <dgm:prSet presAssocID="{D1A0E1AE-247E-4EB1-A71B-77B2F23E63E1}" presName="Name37" presStyleLbl="parChTrans1D2" presStyleIdx="4" presStyleCnt="5"/>
      <dgm:spPr/>
      <dgm:t>
        <a:bodyPr/>
        <a:lstStyle/>
        <a:p>
          <a:endParaRPr lang="en-US"/>
        </a:p>
      </dgm:t>
    </dgm:pt>
    <dgm:pt modelId="{ACABC1AD-990C-459F-A772-299AD08BAC45}" type="pres">
      <dgm:prSet presAssocID="{DE2B1825-21E5-4098-97FC-F26A54A498FE}" presName="hierRoot2" presStyleCnt="0">
        <dgm:presLayoutVars>
          <dgm:hierBranch val="init"/>
        </dgm:presLayoutVars>
      </dgm:prSet>
      <dgm:spPr/>
    </dgm:pt>
    <dgm:pt modelId="{802760EB-68F0-435E-999B-6559AC6660FC}" type="pres">
      <dgm:prSet presAssocID="{DE2B1825-21E5-4098-97FC-F26A54A498FE}" presName="rootComposite" presStyleCnt="0"/>
      <dgm:spPr/>
    </dgm:pt>
    <dgm:pt modelId="{82AADE66-A7D0-4398-B791-259632E8869E}" type="pres">
      <dgm:prSet presAssocID="{DE2B1825-21E5-4098-97FC-F26A54A498FE}" presName="rootText" presStyleLbl="node2" presStyleIdx="4" presStyleCnt="5" custScaleY="1488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1018FD-AB2A-4797-9628-414CD6828AE0}" type="pres">
      <dgm:prSet presAssocID="{DE2B1825-21E5-4098-97FC-F26A54A498FE}" presName="rootConnector" presStyleLbl="node2" presStyleIdx="4" presStyleCnt="5"/>
      <dgm:spPr/>
      <dgm:t>
        <a:bodyPr/>
        <a:lstStyle/>
        <a:p>
          <a:endParaRPr lang="en-US"/>
        </a:p>
      </dgm:t>
    </dgm:pt>
    <dgm:pt modelId="{C4D922D7-7BC9-40F2-9103-2F5A9482AC67}" type="pres">
      <dgm:prSet presAssocID="{DE2B1825-21E5-4098-97FC-F26A54A498FE}" presName="hierChild4" presStyleCnt="0"/>
      <dgm:spPr/>
    </dgm:pt>
    <dgm:pt modelId="{783FE10C-EDC0-4712-939A-5E561CF264DA}" type="pres">
      <dgm:prSet presAssocID="{DE2B1825-21E5-4098-97FC-F26A54A498FE}" presName="hierChild5" presStyleCnt="0"/>
      <dgm:spPr/>
    </dgm:pt>
    <dgm:pt modelId="{FE05C7C8-0025-4F68-828F-83279D6B3081}" type="pres">
      <dgm:prSet presAssocID="{C08192FC-A97A-4541-B73D-E5ADC1C83E9E}" presName="hierChild3" presStyleCnt="0"/>
      <dgm:spPr/>
    </dgm:pt>
  </dgm:ptLst>
  <dgm:cxnLst>
    <dgm:cxn modelId="{698790EF-BF90-44A1-93AC-15F6E638695F}" type="presOf" srcId="{225A25B5-063E-4D05-8843-C7FF99DCFC26}" destId="{44AE6E29-7A3E-46A0-AA0C-40DDB43730FB}" srcOrd="0" destOrd="0" presId="urn:microsoft.com/office/officeart/2005/8/layout/orgChart1"/>
    <dgm:cxn modelId="{C86DDDE6-40A7-40D7-9726-3484B8BF2DD3}" type="presOf" srcId="{85996BEE-8D2F-4E7E-BDA0-B8E9E230FD7C}" destId="{4454F646-EFFA-4F9E-9093-A69F0516CA49}" srcOrd="1" destOrd="0" presId="urn:microsoft.com/office/officeart/2005/8/layout/orgChart1"/>
    <dgm:cxn modelId="{A78D7EB1-BFF1-4239-B486-6A18CB0263C9}" type="presOf" srcId="{D1A0E1AE-247E-4EB1-A71B-77B2F23E63E1}" destId="{29A223E1-EBEF-4522-A789-D61A1932EF80}" srcOrd="0" destOrd="0" presId="urn:microsoft.com/office/officeart/2005/8/layout/orgChart1"/>
    <dgm:cxn modelId="{247BDC62-CF05-4A91-9E27-9DAD2658C433}" type="presOf" srcId="{D252530E-2342-4C36-AD04-9C09FB82D8A2}" destId="{E3766B54-5F70-4960-BE45-AC49E82DA494}" srcOrd="0" destOrd="0" presId="urn:microsoft.com/office/officeart/2005/8/layout/orgChart1"/>
    <dgm:cxn modelId="{B0869F6A-74A6-4D4D-9F0D-1A265382CA08}" type="presOf" srcId="{F9784314-6109-432D-8128-8FF9354CA5F0}" destId="{8E56ACEC-5ED0-4716-852B-561108F9FAFE}" srcOrd="0" destOrd="0" presId="urn:microsoft.com/office/officeart/2005/8/layout/orgChart1"/>
    <dgm:cxn modelId="{4D84B3AA-9009-4FDB-AD6D-C0C7C8AFCE73}" type="presOf" srcId="{C1D675E1-4F18-4EBF-B6F4-18C7CFBE28A5}" destId="{ADADEA27-A732-4986-8333-F55163B407CF}" srcOrd="0" destOrd="0" presId="urn:microsoft.com/office/officeart/2005/8/layout/orgChart1"/>
    <dgm:cxn modelId="{FACD1843-AB91-4874-A7B9-C56251C8E132}" type="presOf" srcId="{0664A1D6-6841-46E4-B983-6B9BD0A3B5BA}" destId="{34DD1F36-F82C-426B-B8E0-407D2B292F60}" srcOrd="1" destOrd="0" presId="urn:microsoft.com/office/officeart/2005/8/layout/orgChart1"/>
    <dgm:cxn modelId="{ADB1A64E-37BF-4EA0-9065-28EC0C0BD545}" srcId="{EC60880D-FC20-496E-AC2F-5D0BC4318A1A}" destId="{C08192FC-A97A-4541-B73D-E5ADC1C83E9E}" srcOrd="0" destOrd="0" parTransId="{BDF4A8AF-7F17-4EAB-8092-74F015AF9809}" sibTransId="{3563BFD9-0AE6-4C0F-A272-CB5729E43DB1}"/>
    <dgm:cxn modelId="{8921642B-CE3F-497B-B081-1F65EB2FFC31}" type="presOf" srcId="{C08192FC-A97A-4541-B73D-E5ADC1C83E9E}" destId="{64914B17-3680-40A9-9063-48BF719F6A3D}" srcOrd="0" destOrd="0" presId="urn:microsoft.com/office/officeart/2005/8/layout/orgChart1"/>
    <dgm:cxn modelId="{16FBACC3-0CB7-4A94-A87F-52DA17A0208E}" srcId="{C08192FC-A97A-4541-B73D-E5ADC1C83E9E}" destId="{DE2B1825-21E5-4098-97FC-F26A54A498FE}" srcOrd="4" destOrd="0" parTransId="{D1A0E1AE-247E-4EB1-A71B-77B2F23E63E1}" sibTransId="{C3D37778-E102-44B5-B6D2-35B4D50AEFC5}"/>
    <dgm:cxn modelId="{49E538A7-5936-4628-86B8-119487F38BBD}" type="presOf" srcId="{0664A1D6-6841-46E4-B983-6B9BD0A3B5BA}" destId="{8B0D23D9-5002-4202-BF40-48D3B2ED23C5}" srcOrd="0" destOrd="0" presId="urn:microsoft.com/office/officeart/2005/8/layout/orgChart1"/>
    <dgm:cxn modelId="{F71DC486-A306-4A0A-9599-5895ACAC4EEC}" type="presOf" srcId="{85996BEE-8D2F-4E7E-BDA0-B8E9E230FD7C}" destId="{55F5062B-3443-4B85-B9A3-8D8144153B39}" srcOrd="0" destOrd="0" presId="urn:microsoft.com/office/officeart/2005/8/layout/orgChart1"/>
    <dgm:cxn modelId="{ED7436F0-0E5F-4BF7-8C0D-325588EFCC2A}" type="presOf" srcId="{DE2B1825-21E5-4098-97FC-F26A54A498FE}" destId="{CB1018FD-AB2A-4797-9628-414CD6828AE0}" srcOrd="1" destOrd="0" presId="urn:microsoft.com/office/officeart/2005/8/layout/orgChart1"/>
    <dgm:cxn modelId="{304FCB0A-DB5F-4A7C-BE83-2DE7BDA0F7B4}" type="presOf" srcId="{125F24A0-8014-4AE2-B4FC-73C37F37DEFA}" destId="{01BF8A71-F43E-4D83-9F65-7FA0C23B1383}" srcOrd="0" destOrd="0" presId="urn:microsoft.com/office/officeart/2005/8/layout/orgChart1"/>
    <dgm:cxn modelId="{49C7D7A9-3AE3-4208-9EFF-3EE9BDC516F3}" type="presOf" srcId="{125F24A0-8014-4AE2-B4FC-73C37F37DEFA}" destId="{54B02B14-8DF9-488E-A07F-E82A96687A1A}" srcOrd="1" destOrd="0" presId="urn:microsoft.com/office/officeart/2005/8/layout/orgChart1"/>
    <dgm:cxn modelId="{656017E0-5FF2-4B34-9244-45A116B26A8B}" srcId="{C08192FC-A97A-4541-B73D-E5ADC1C83E9E}" destId="{85996BEE-8D2F-4E7E-BDA0-B8E9E230FD7C}" srcOrd="0" destOrd="0" parTransId="{225A25B5-063E-4D05-8843-C7FF99DCFC26}" sibTransId="{4FFBDE35-FDC7-4C55-9FBA-4A47A08C5F08}"/>
    <dgm:cxn modelId="{CEC4C3D6-EBD8-4797-9008-2425904D8F7A}" type="presOf" srcId="{EC60880D-FC20-496E-AC2F-5D0BC4318A1A}" destId="{C340F010-6D21-41C8-BE86-58799EBDA360}" srcOrd="0" destOrd="0" presId="urn:microsoft.com/office/officeart/2005/8/layout/orgChart1"/>
    <dgm:cxn modelId="{C639613C-AC0D-4827-B169-785C9DC02E6F}" srcId="{C08192FC-A97A-4541-B73D-E5ADC1C83E9E}" destId="{0664A1D6-6841-46E4-B983-6B9BD0A3B5BA}" srcOrd="2" destOrd="0" parTransId="{C1D675E1-4F18-4EBF-B6F4-18C7CFBE28A5}" sibTransId="{FF6BAF05-C87E-4117-8F4A-BF9117BF7163}"/>
    <dgm:cxn modelId="{22401952-6129-420D-A3E1-31966ED58BD2}" type="presOf" srcId="{C08192FC-A97A-4541-B73D-E5ADC1C83E9E}" destId="{EC42A332-E955-417B-9353-D68B7B713672}" srcOrd="1" destOrd="0" presId="urn:microsoft.com/office/officeart/2005/8/layout/orgChart1"/>
    <dgm:cxn modelId="{BC0AC338-7998-4BFD-8E71-955500ED4ACF}" type="presOf" srcId="{DE2B1825-21E5-4098-97FC-F26A54A498FE}" destId="{82AADE66-A7D0-4398-B791-259632E8869E}" srcOrd="0" destOrd="0" presId="urn:microsoft.com/office/officeart/2005/8/layout/orgChart1"/>
    <dgm:cxn modelId="{4CDD7A29-E0EF-45D9-9194-2CEF351E5117}" type="presOf" srcId="{F9784314-6109-432D-8128-8FF9354CA5F0}" destId="{7120B06E-753F-4E91-A32E-0889753EC6FC}" srcOrd="1" destOrd="0" presId="urn:microsoft.com/office/officeart/2005/8/layout/orgChart1"/>
    <dgm:cxn modelId="{9B7CE0AB-5381-426A-82B7-41257E3A396F}" srcId="{C08192FC-A97A-4541-B73D-E5ADC1C83E9E}" destId="{F9784314-6109-432D-8128-8FF9354CA5F0}" srcOrd="1" destOrd="0" parTransId="{D252530E-2342-4C36-AD04-9C09FB82D8A2}" sibTransId="{895B1CB2-3B73-411A-B3AD-8607B865FBFF}"/>
    <dgm:cxn modelId="{3641AA4F-3C43-4AB7-899D-9BB1398C8417}" srcId="{C08192FC-A97A-4541-B73D-E5ADC1C83E9E}" destId="{125F24A0-8014-4AE2-B4FC-73C37F37DEFA}" srcOrd="3" destOrd="0" parTransId="{4FBAC6AD-73AA-4E50-B9D8-26C43FF0B671}" sibTransId="{3326BBD0-4932-4A78-931A-CC9D48FA5D5A}"/>
    <dgm:cxn modelId="{F1477059-2C97-49D4-B1B8-775F7A32D6D1}" type="presOf" srcId="{4FBAC6AD-73AA-4E50-B9D8-26C43FF0B671}" destId="{74BE0AF6-34EF-45D9-835E-C4CB33775DAF}" srcOrd="0" destOrd="0" presId="urn:microsoft.com/office/officeart/2005/8/layout/orgChart1"/>
    <dgm:cxn modelId="{2D6000CF-95D9-482F-9367-DE1083F6D8BC}" type="presParOf" srcId="{C340F010-6D21-41C8-BE86-58799EBDA360}" destId="{5433882A-BE6F-4CF6-BE9F-2989B740082C}" srcOrd="0" destOrd="0" presId="urn:microsoft.com/office/officeart/2005/8/layout/orgChart1"/>
    <dgm:cxn modelId="{E3830886-A9AC-4117-9FD3-7EF60FCB6CD7}" type="presParOf" srcId="{5433882A-BE6F-4CF6-BE9F-2989B740082C}" destId="{1F61BE06-8B21-4407-A1C4-EB1476FEE6C8}" srcOrd="0" destOrd="0" presId="urn:microsoft.com/office/officeart/2005/8/layout/orgChart1"/>
    <dgm:cxn modelId="{689F4737-49EC-4FB4-995C-8E3B65D86989}" type="presParOf" srcId="{1F61BE06-8B21-4407-A1C4-EB1476FEE6C8}" destId="{64914B17-3680-40A9-9063-48BF719F6A3D}" srcOrd="0" destOrd="0" presId="urn:microsoft.com/office/officeart/2005/8/layout/orgChart1"/>
    <dgm:cxn modelId="{BB114D15-5595-4AB2-A826-0CC509D06830}" type="presParOf" srcId="{1F61BE06-8B21-4407-A1C4-EB1476FEE6C8}" destId="{EC42A332-E955-417B-9353-D68B7B713672}" srcOrd="1" destOrd="0" presId="urn:microsoft.com/office/officeart/2005/8/layout/orgChart1"/>
    <dgm:cxn modelId="{0FE18118-6E9A-46B4-8F5E-27E0E09D42A3}" type="presParOf" srcId="{5433882A-BE6F-4CF6-BE9F-2989B740082C}" destId="{7EE3FE20-D6A5-489C-9098-176889CD9F78}" srcOrd="1" destOrd="0" presId="urn:microsoft.com/office/officeart/2005/8/layout/orgChart1"/>
    <dgm:cxn modelId="{AA3F8DB3-0DF6-42B8-9266-41DE67509168}" type="presParOf" srcId="{7EE3FE20-D6A5-489C-9098-176889CD9F78}" destId="{44AE6E29-7A3E-46A0-AA0C-40DDB43730FB}" srcOrd="0" destOrd="0" presId="urn:microsoft.com/office/officeart/2005/8/layout/orgChart1"/>
    <dgm:cxn modelId="{97F1A9FC-878F-4B5B-B497-E702BED194DD}" type="presParOf" srcId="{7EE3FE20-D6A5-489C-9098-176889CD9F78}" destId="{331693F5-0144-42DC-B155-816632DF08AA}" srcOrd="1" destOrd="0" presId="urn:microsoft.com/office/officeart/2005/8/layout/orgChart1"/>
    <dgm:cxn modelId="{95FDCE44-7556-41AE-AE2B-1FE40C50338A}" type="presParOf" srcId="{331693F5-0144-42DC-B155-816632DF08AA}" destId="{707ABB60-A010-4467-BF21-8EC09025EF85}" srcOrd="0" destOrd="0" presId="urn:microsoft.com/office/officeart/2005/8/layout/orgChart1"/>
    <dgm:cxn modelId="{438E64B1-97E9-46E1-9153-C1A0709D5B0B}" type="presParOf" srcId="{707ABB60-A010-4467-BF21-8EC09025EF85}" destId="{55F5062B-3443-4B85-B9A3-8D8144153B39}" srcOrd="0" destOrd="0" presId="urn:microsoft.com/office/officeart/2005/8/layout/orgChart1"/>
    <dgm:cxn modelId="{8574F204-8E8C-44E5-BCDF-9C24C57FFB16}" type="presParOf" srcId="{707ABB60-A010-4467-BF21-8EC09025EF85}" destId="{4454F646-EFFA-4F9E-9093-A69F0516CA49}" srcOrd="1" destOrd="0" presId="urn:microsoft.com/office/officeart/2005/8/layout/orgChart1"/>
    <dgm:cxn modelId="{74BD9E1B-4BF7-4905-8CF5-D6516DB397FA}" type="presParOf" srcId="{331693F5-0144-42DC-B155-816632DF08AA}" destId="{C90F52CE-3AC5-470C-8852-37B5A072EF57}" srcOrd="1" destOrd="0" presId="urn:microsoft.com/office/officeart/2005/8/layout/orgChart1"/>
    <dgm:cxn modelId="{92B2BE2E-0741-4C79-AD62-E15E45B9FC37}" type="presParOf" srcId="{331693F5-0144-42DC-B155-816632DF08AA}" destId="{2A3BB2F3-38A4-4750-8248-2A730A6F89E1}" srcOrd="2" destOrd="0" presId="urn:microsoft.com/office/officeart/2005/8/layout/orgChart1"/>
    <dgm:cxn modelId="{964BFECE-4AFD-4277-B93C-9632527BCD1A}" type="presParOf" srcId="{7EE3FE20-D6A5-489C-9098-176889CD9F78}" destId="{E3766B54-5F70-4960-BE45-AC49E82DA494}" srcOrd="2" destOrd="0" presId="urn:microsoft.com/office/officeart/2005/8/layout/orgChart1"/>
    <dgm:cxn modelId="{FAF75A95-A27D-494C-B65F-ACA701263060}" type="presParOf" srcId="{7EE3FE20-D6A5-489C-9098-176889CD9F78}" destId="{AAA163AC-0434-4F87-AAD1-3C8FD17ED6A1}" srcOrd="3" destOrd="0" presId="urn:microsoft.com/office/officeart/2005/8/layout/orgChart1"/>
    <dgm:cxn modelId="{E799C9E0-787C-45DF-8771-EF7DBBCA35B7}" type="presParOf" srcId="{AAA163AC-0434-4F87-AAD1-3C8FD17ED6A1}" destId="{10E8FBA0-950B-4B12-8C73-280E3A84EE35}" srcOrd="0" destOrd="0" presId="urn:microsoft.com/office/officeart/2005/8/layout/orgChart1"/>
    <dgm:cxn modelId="{C96B23F3-3695-4B9F-8687-B28C5B1BA9EF}" type="presParOf" srcId="{10E8FBA0-950B-4B12-8C73-280E3A84EE35}" destId="{8E56ACEC-5ED0-4716-852B-561108F9FAFE}" srcOrd="0" destOrd="0" presId="urn:microsoft.com/office/officeart/2005/8/layout/orgChart1"/>
    <dgm:cxn modelId="{272199F3-0E4A-4FDE-839B-D145DA62897D}" type="presParOf" srcId="{10E8FBA0-950B-4B12-8C73-280E3A84EE35}" destId="{7120B06E-753F-4E91-A32E-0889753EC6FC}" srcOrd="1" destOrd="0" presId="urn:microsoft.com/office/officeart/2005/8/layout/orgChart1"/>
    <dgm:cxn modelId="{346F3CA5-3D76-46D1-BD9A-56AEBC4A5BE6}" type="presParOf" srcId="{AAA163AC-0434-4F87-AAD1-3C8FD17ED6A1}" destId="{3DF85624-B8E9-46A4-90C0-265EB618CDEB}" srcOrd="1" destOrd="0" presId="urn:microsoft.com/office/officeart/2005/8/layout/orgChart1"/>
    <dgm:cxn modelId="{13F75E83-9EFE-40DF-8686-9354EBE4B507}" type="presParOf" srcId="{AAA163AC-0434-4F87-AAD1-3C8FD17ED6A1}" destId="{73C581E4-00F3-4FDE-BB85-EEDEA0E6ADBA}" srcOrd="2" destOrd="0" presId="urn:microsoft.com/office/officeart/2005/8/layout/orgChart1"/>
    <dgm:cxn modelId="{8640982C-FDDA-4321-9164-EE4CEE1B5AF2}" type="presParOf" srcId="{7EE3FE20-D6A5-489C-9098-176889CD9F78}" destId="{ADADEA27-A732-4986-8333-F55163B407CF}" srcOrd="4" destOrd="0" presId="urn:microsoft.com/office/officeart/2005/8/layout/orgChart1"/>
    <dgm:cxn modelId="{49288037-5A22-4909-BFF7-C8C7C92DDE14}" type="presParOf" srcId="{7EE3FE20-D6A5-489C-9098-176889CD9F78}" destId="{B612B6AE-B754-4E16-B583-609937ED7C99}" srcOrd="5" destOrd="0" presId="urn:microsoft.com/office/officeart/2005/8/layout/orgChart1"/>
    <dgm:cxn modelId="{C8AAA3E4-8D24-4F5E-BE3D-E8E8124F428C}" type="presParOf" srcId="{B612B6AE-B754-4E16-B583-609937ED7C99}" destId="{E4AE4232-79A2-4682-9360-676BC0F7C46D}" srcOrd="0" destOrd="0" presId="urn:microsoft.com/office/officeart/2005/8/layout/orgChart1"/>
    <dgm:cxn modelId="{BDA83F7E-715C-41DC-B38E-80E83D1F0EEC}" type="presParOf" srcId="{E4AE4232-79A2-4682-9360-676BC0F7C46D}" destId="{8B0D23D9-5002-4202-BF40-48D3B2ED23C5}" srcOrd="0" destOrd="0" presId="urn:microsoft.com/office/officeart/2005/8/layout/orgChart1"/>
    <dgm:cxn modelId="{F82797A6-B62F-4E1D-BFD1-36293C399A63}" type="presParOf" srcId="{E4AE4232-79A2-4682-9360-676BC0F7C46D}" destId="{34DD1F36-F82C-426B-B8E0-407D2B292F60}" srcOrd="1" destOrd="0" presId="urn:microsoft.com/office/officeart/2005/8/layout/orgChart1"/>
    <dgm:cxn modelId="{4A06FFE1-EFA8-404A-A076-C8E918F2D863}" type="presParOf" srcId="{B612B6AE-B754-4E16-B583-609937ED7C99}" destId="{3345E58A-DA5B-4E58-A22A-FC5F002185B8}" srcOrd="1" destOrd="0" presId="urn:microsoft.com/office/officeart/2005/8/layout/orgChart1"/>
    <dgm:cxn modelId="{1EF2CB8F-FBDD-422A-9148-CE34708F8C94}" type="presParOf" srcId="{B612B6AE-B754-4E16-B583-609937ED7C99}" destId="{D338A9B7-D3BD-4C3B-A462-00E9A65E2D33}" srcOrd="2" destOrd="0" presId="urn:microsoft.com/office/officeart/2005/8/layout/orgChart1"/>
    <dgm:cxn modelId="{AE5ED4C9-248C-4894-8239-62727AE9263F}" type="presParOf" srcId="{7EE3FE20-D6A5-489C-9098-176889CD9F78}" destId="{74BE0AF6-34EF-45D9-835E-C4CB33775DAF}" srcOrd="6" destOrd="0" presId="urn:microsoft.com/office/officeart/2005/8/layout/orgChart1"/>
    <dgm:cxn modelId="{C2AE4F49-8E93-4180-A248-F2375FE3E5B6}" type="presParOf" srcId="{7EE3FE20-D6A5-489C-9098-176889CD9F78}" destId="{923BEFA1-50BF-427E-84E1-2BCF4AB96135}" srcOrd="7" destOrd="0" presId="urn:microsoft.com/office/officeart/2005/8/layout/orgChart1"/>
    <dgm:cxn modelId="{7B9EE609-0537-4CED-864B-B251351E3CE4}" type="presParOf" srcId="{923BEFA1-50BF-427E-84E1-2BCF4AB96135}" destId="{CEBD9F2C-AE29-4BC3-87AB-516CDB0A0E0E}" srcOrd="0" destOrd="0" presId="urn:microsoft.com/office/officeart/2005/8/layout/orgChart1"/>
    <dgm:cxn modelId="{4317CAE8-A862-4E38-A6E6-FE6185419CE5}" type="presParOf" srcId="{CEBD9F2C-AE29-4BC3-87AB-516CDB0A0E0E}" destId="{01BF8A71-F43E-4D83-9F65-7FA0C23B1383}" srcOrd="0" destOrd="0" presId="urn:microsoft.com/office/officeart/2005/8/layout/orgChart1"/>
    <dgm:cxn modelId="{D2C20B26-C3CF-46B1-BF17-FA957325592B}" type="presParOf" srcId="{CEBD9F2C-AE29-4BC3-87AB-516CDB0A0E0E}" destId="{54B02B14-8DF9-488E-A07F-E82A96687A1A}" srcOrd="1" destOrd="0" presId="urn:microsoft.com/office/officeart/2005/8/layout/orgChart1"/>
    <dgm:cxn modelId="{7640055E-6629-4B42-8F81-A1F1DA95F62F}" type="presParOf" srcId="{923BEFA1-50BF-427E-84E1-2BCF4AB96135}" destId="{ABE596B2-E840-45CD-9E5E-30A0D3B2095A}" srcOrd="1" destOrd="0" presId="urn:microsoft.com/office/officeart/2005/8/layout/orgChart1"/>
    <dgm:cxn modelId="{316FF93B-AB6F-43F1-8B0F-74252718FFBD}" type="presParOf" srcId="{923BEFA1-50BF-427E-84E1-2BCF4AB96135}" destId="{83412113-0C39-4040-8F9C-DFB5D213B652}" srcOrd="2" destOrd="0" presId="urn:microsoft.com/office/officeart/2005/8/layout/orgChart1"/>
    <dgm:cxn modelId="{5B97C749-C60F-48A3-8A61-150FC5A9D8FA}" type="presParOf" srcId="{7EE3FE20-D6A5-489C-9098-176889CD9F78}" destId="{29A223E1-EBEF-4522-A789-D61A1932EF80}" srcOrd="8" destOrd="0" presId="urn:microsoft.com/office/officeart/2005/8/layout/orgChart1"/>
    <dgm:cxn modelId="{507F429E-3B4B-42C7-B6B5-546DCFD97845}" type="presParOf" srcId="{7EE3FE20-D6A5-489C-9098-176889CD9F78}" destId="{ACABC1AD-990C-459F-A772-299AD08BAC45}" srcOrd="9" destOrd="0" presId="urn:microsoft.com/office/officeart/2005/8/layout/orgChart1"/>
    <dgm:cxn modelId="{2BBDF2AB-0988-40EF-B0D7-1A04DAB90FC8}" type="presParOf" srcId="{ACABC1AD-990C-459F-A772-299AD08BAC45}" destId="{802760EB-68F0-435E-999B-6559AC6660FC}" srcOrd="0" destOrd="0" presId="urn:microsoft.com/office/officeart/2005/8/layout/orgChart1"/>
    <dgm:cxn modelId="{09EA7A34-255D-49D7-94D1-9EB516BA72B7}" type="presParOf" srcId="{802760EB-68F0-435E-999B-6559AC6660FC}" destId="{82AADE66-A7D0-4398-B791-259632E8869E}" srcOrd="0" destOrd="0" presId="urn:microsoft.com/office/officeart/2005/8/layout/orgChart1"/>
    <dgm:cxn modelId="{F9B9D315-8A33-4BD1-BA7C-2FA020A23C2E}" type="presParOf" srcId="{802760EB-68F0-435E-999B-6559AC6660FC}" destId="{CB1018FD-AB2A-4797-9628-414CD6828AE0}" srcOrd="1" destOrd="0" presId="urn:microsoft.com/office/officeart/2005/8/layout/orgChart1"/>
    <dgm:cxn modelId="{68D0E83D-D70D-4FAF-9B7F-A534C1582B61}" type="presParOf" srcId="{ACABC1AD-990C-459F-A772-299AD08BAC45}" destId="{C4D922D7-7BC9-40F2-9103-2F5A9482AC67}" srcOrd="1" destOrd="0" presId="urn:microsoft.com/office/officeart/2005/8/layout/orgChart1"/>
    <dgm:cxn modelId="{92454FCB-3D7B-4687-8EB4-20FD8FF09611}" type="presParOf" srcId="{ACABC1AD-990C-459F-A772-299AD08BAC45}" destId="{783FE10C-EDC0-4712-939A-5E561CF264DA}" srcOrd="2" destOrd="0" presId="urn:microsoft.com/office/officeart/2005/8/layout/orgChart1"/>
    <dgm:cxn modelId="{8F9A9EDC-A6C6-4425-A047-7DF91DA2981D}" type="presParOf" srcId="{5433882A-BE6F-4CF6-BE9F-2989B740082C}" destId="{FE05C7C8-0025-4F68-828F-83279D6B30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F200-0B54-450A-A530-856ECAF3BD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8AA-4633-4E2F-B42B-5FE0CA7DA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F200-0B54-450A-A530-856ECAF3BD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8AA-4633-4E2F-B42B-5FE0CA7DA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F200-0B54-450A-A530-856ECAF3BD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8AA-4633-4E2F-B42B-5FE0CA7DA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F200-0B54-450A-A530-856ECAF3BD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8AA-4633-4E2F-B42B-5FE0CA7DA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F200-0B54-450A-A530-856ECAF3BD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8AA-4633-4E2F-B42B-5FE0CA7DA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F200-0B54-450A-A530-856ECAF3BD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8AA-4633-4E2F-B42B-5FE0CA7DA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F200-0B54-450A-A530-856ECAF3BD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8AA-4633-4E2F-B42B-5FE0CA7DA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F200-0B54-450A-A530-856ECAF3BD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8AA-4633-4E2F-B42B-5FE0CA7DA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F200-0B54-450A-A530-856ECAF3BD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8AA-4633-4E2F-B42B-5FE0CA7DA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F200-0B54-450A-A530-856ECAF3BD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8AA-4633-4E2F-B42B-5FE0CA7DA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F200-0B54-450A-A530-856ECAF3BD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48AA-4633-4E2F-B42B-5FE0CA7DA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5F200-0B54-450A-A530-856ECAF3BD8E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48AA-4633-4E2F-B42B-5FE0CA7DA7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6771" y="2133599"/>
            <a:ext cx="5823857" cy="29718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190500" h="127000"/>
            </a:sp3d>
          </a:bodyPr>
          <a:lstStyle/>
          <a:p>
            <a:pPr algn="ctr"/>
            <a:r>
              <a:rPr lang="en-US" sz="4000" b="1" dirty="0" err="1" smtClean="0">
                <a:ln w="19050"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b="1" dirty="0">
              <a:ln w="19050">
                <a:solidFill>
                  <a:srgbClr val="00B05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16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5017979" y="3788393"/>
            <a:ext cx="0" cy="680156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66618" y="3788393"/>
            <a:ext cx="0" cy="680156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46563" y="3788393"/>
            <a:ext cx="0" cy="680156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75232" y="4533865"/>
            <a:ext cx="0" cy="680156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963521" y="4499412"/>
            <a:ext cx="0" cy="680156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620188" y="4486240"/>
            <a:ext cx="0" cy="680156"/>
          </a:xfrm>
          <a:prstGeom prst="line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69565" y="4468549"/>
            <a:ext cx="5707813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91" y="2623504"/>
            <a:ext cx="1485150" cy="1485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43" y="2623504"/>
            <a:ext cx="1485150" cy="148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95" y="2623504"/>
            <a:ext cx="1485150" cy="148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43" y="4787084"/>
            <a:ext cx="1485150" cy="148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62" y="4787084"/>
            <a:ext cx="1485150" cy="1485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084" y="4787084"/>
            <a:ext cx="1485150" cy="1485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4153" y="4744307"/>
            <a:ext cx="238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টপোলজি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19" y="1025986"/>
            <a:ext cx="9133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একটা মূল ব্যাকবোন বা মূল লাইনের সাথে সবগুলো কম্পিউটার যুক্ত।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একটা কম্পিউটারে তথ্য পাঠালে সবগুলো কম্পিউটারে প্রদর্শিত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461172" y="4343399"/>
            <a:ext cx="195943" cy="19594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828800" h="1828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54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75E-6 8.14815E-6 L -8.75E-6 0.08079 L -0.00365 0.00788 L -0.02592 -0.00161 L -0.13308 8.14815E-6 L -0.13399 0.07616 L -0.14206 -0.00486 L -0.14467 -0.09212 L -0.15001 -0.00324 L -0.27865 -0.00161 L -0.28126 -0.08263 L -0.28672 -0.00161 L -0.29831 0.00788 L -0.29831 0.08403 L -0.30092 8.14815E-6 L -0.45365 0.00139 L -0.4599 -0.00161 L -0.4599 -0.0905 " pathEditMode="relative" ptsTypes="AAAAAAAAAAAAAAAAAA">
                                      <p:cBhvr>
                                        <p:cTn id="3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370473" y="2594939"/>
            <a:ext cx="3495844" cy="3495844"/>
          </a:xfrm>
          <a:prstGeom prst="ellipse">
            <a:avLst/>
          </a:prstGeom>
          <a:noFill/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00" y="3557652"/>
            <a:ext cx="1485150" cy="1485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20" y="2072502"/>
            <a:ext cx="1485150" cy="148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549" y="3557652"/>
            <a:ext cx="1485150" cy="148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20" y="5073653"/>
            <a:ext cx="1485150" cy="1485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41946" y="4767344"/>
            <a:ext cx="2328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5743" y="804791"/>
            <a:ext cx="9481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প্রত্যেকটি কম্পিউটার তার দুই পাশের দুটি কম্পিউটারের সাথে যুক্ত।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এক কম্পিউটার থেকে আরেক কম্পিউটারে তথ্য একটা নির্দিষ্ট দিকে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68142" y="3559629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1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4 -0.01088 L 0.04402 -0.09514 L 0.07357 -0.12824 L 0.09714 -0.14398 L 0.13946 -0.15486 L 0.19779 -0.14236 L 0.21667 -0.12037 L 0.24011 -0.08078 L 0.26068 -0.04421 L 0.27435 0.00324 L 0.27787 0.03935 L 0.28138 0.09653 L 0.2836 0.14861 L 0.27084 0.21389 L 0.25521 0.25949 L 0.22461 0.30857 L 0.20027 0.33403 L 0.18334 0.34514 L 0.11055 0.34699 L 0.08021 0.33565 L 0.05652 0.30533 L 0.02878 0.26759 L 0.01277 0.225 L 0.00183 0.16134 L -0.00182 0.10139 L -0.00247 0.04097 L -4.58333E-6 -2.22222E-6 " pathEditMode="relative" rAng="0" ptsTypes="AAAAAAAAAAAAAAAAAAAAAAAAA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1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0" grpId="0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829" y="4406699"/>
            <a:ext cx="11789227" cy="1817076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172673" y="550959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843362" y="920326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3362" y="979318"/>
            <a:ext cx="290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5186" y="773101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992072"/>
            <a:ext cx="11691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লাইনের সাথে সবগুলো কম্পিউটার যুক্ত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থাকে কোন টপোলজিতে ?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কর।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5330657" y="509773"/>
            <a:ext cx="2636546" cy="258793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03726" y="3690355"/>
            <a:ext cx="245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স্টার টপোলজি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1" y="878244"/>
            <a:ext cx="834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সবগুলো কম্পিউটার একটি কেন্দ্রীয় হাব বা সুইচের সাথে যুক্ত।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কেন্দ্রীয় হাব বা সুইচ নষ্ট হলে পুরো নেটওয়ার্কই অচল হয়ে পড়ে।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4814" y="4454578"/>
            <a:ext cx="734067" cy="644634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73935" y="3189898"/>
            <a:ext cx="734067" cy="644634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044891" y="3205308"/>
            <a:ext cx="734067" cy="598609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036101" y="4591380"/>
            <a:ext cx="734067" cy="598609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75" y="2144271"/>
            <a:ext cx="1485150" cy="1485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453" y="2144271"/>
            <a:ext cx="1485150" cy="148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75" y="4827708"/>
            <a:ext cx="1485150" cy="148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154" y="4827708"/>
            <a:ext cx="1485150" cy="1485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31" y="3485990"/>
            <a:ext cx="1485150" cy="1485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06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28892" y="4083860"/>
            <a:ext cx="2124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ট্রি টপোলজি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7371" y="574182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অনেকগুলো স্টার টপোলজির সমন্বয়ে একটি ট্রি টপোলজি গঠিত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405174" y="4113919"/>
            <a:ext cx="0" cy="11927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03969" y="5445258"/>
            <a:ext cx="154219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35252" y="5445258"/>
            <a:ext cx="154219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393501" y="2302147"/>
            <a:ext cx="0" cy="11927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491665" y="4040044"/>
            <a:ext cx="0" cy="11927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177449" y="2458606"/>
            <a:ext cx="1968717" cy="131960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326" y="4741352"/>
            <a:ext cx="1485150" cy="1485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99" y="1418172"/>
            <a:ext cx="1485150" cy="148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90" y="1418172"/>
            <a:ext cx="1485150" cy="148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99" y="3035640"/>
            <a:ext cx="1485150" cy="148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90" y="4741352"/>
            <a:ext cx="1485150" cy="1485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99" y="4741352"/>
            <a:ext cx="1485150" cy="14851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04" y="2979459"/>
            <a:ext cx="1485150" cy="14851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85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916387" y="2390219"/>
            <a:ext cx="3495844" cy="3495844"/>
          </a:xfrm>
          <a:prstGeom prst="ellipse">
            <a:avLst/>
          </a:prstGeom>
          <a:noFill/>
          <a:ln w="127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44478" y="3545494"/>
            <a:ext cx="2432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মেশ টপোলজি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3457" y="739477"/>
            <a:ext cx="9427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এই টপোলজিতে কম্পিউটারগুলো একাধিক পথে যুক্ত এবং সরাসরি যুক্ত।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তথ্য আদান প্রদানের সাথে সাথে তথ্য বিতর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করতে পারে।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246259" y="4138141"/>
            <a:ext cx="2948152" cy="0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65155" y="2585777"/>
            <a:ext cx="0" cy="2837793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97008" y="2518376"/>
            <a:ext cx="1747076" cy="1797269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91590" y="3941668"/>
            <a:ext cx="1747076" cy="1797269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91590" y="2390219"/>
            <a:ext cx="1747076" cy="1747922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556245" y="3964121"/>
            <a:ext cx="1747076" cy="1747922"/>
          </a:xfrm>
          <a:prstGeom prst="line">
            <a:avLst/>
          </a:prstGeom>
          <a:ln w="127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14" y="3352932"/>
            <a:ext cx="1485150" cy="1485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34" y="1867782"/>
            <a:ext cx="1485150" cy="148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463" y="3352932"/>
            <a:ext cx="1485150" cy="1485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34" y="4868933"/>
            <a:ext cx="1485150" cy="148515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934199" y="3407229"/>
            <a:ext cx="217714" cy="217714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6350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5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2847 L 0.03138 -0.0919 L 0.0599 -0.12986 L 0.0849 -0.14907 L 0.11888 -0.16019 L 0.16172 -0.16019 L 0.19024 -0.14907 L 0.21433 -0.11736 L 0.23581 -0.08403 L 0.24831 -0.05856 L 0.26342 -0.02523 L 0.26967 0.01597 L 0.27592 0.11921 L 0.27149 0.17639 L 0.25183 0.24144 L 0.22865 0.28588 L 0.20274 0.31296 L 0.18308 0.33032 L 0.16615 0.33681 L 0.1224 0.33681 L 0.09297 0.33819 L 0.07149 0.32708 L 0.04922 0.29861 L 0.02422 0.26366 L 0.00365 0.20347 L -0.00612 0.16204 L -0.00703 0.13519 L -0.00885 0.08588 L 0.0724 0.08912 L 0.13581 0.08912 L 0.24024 0.0875 L 0.2349 0.03356 L 0.21615 -0.00301 L 0.18581 -0.06181 L 0.1724 -0.08079 L 0.14388 -0.09815 L 0.13217 -0.09352 L 0.13308 -0.0331 L 0.13138 0.04792 L 0.13308 0.15255 L 0.1349 0.23681 L 0.10013 0.24306 L 0.07149 0.20185 L 0.04467 0.13819 L 0.03217 0.06528 L 0.03047 0.0287 L 0.06263 -0.0331 L 0.08581 -0.06968 L 0.11797 -0.09653 L 0.16342 -0.07593 L 0.18308 -0.06644 L 0.19922 -0.03148 L 0.23217 0.02245 L 0.24115 0.08912 L 0.23217 0.13032 L 0.21172 0.17014 L 0.19024 0.2081 L 0.13217 0.24931 " pathEditMode="relative" ptsTypes="AAAAAAAAAAAAAAAAAAAAAAAAAAAAAAAAAAAAAAAAAAAAAAAAAAAAAAAAAA">
                                      <p:cBhvr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0" grpId="0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24877" y="546556"/>
            <a:ext cx="186587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১০ মিনিট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599" y="762000"/>
            <a:ext cx="24843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15" y="4217498"/>
            <a:ext cx="10358844" cy="1562581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476027"/>
            <a:ext cx="3308350" cy="225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9795" y="4493665"/>
            <a:ext cx="1001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 ব্যতিত একাধিক কম্পিউটারের মধ্যে তথ্য আদান প্রদান করা কি সম্ভব ? যুক্তি প্রদর্শন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913" y="1237420"/>
            <a:ext cx="148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64776" y="2306472"/>
            <a:ext cx="108272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53114" y="2597527"/>
            <a:ext cx="510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মূল ব্যাকবোন আছে কোন টপোলজিতে?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3114" y="3139442"/>
            <a:ext cx="4966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রিং টপোলজির প্রধান বৈশিষ্ট কোনটি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114" y="3681357"/>
            <a:ext cx="764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কোন টপোলজিতে কম্পিউটারগুলো একাধিক পথে সংযুক্ত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4134" y="4223272"/>
            <a:ext cx="6889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 একাধিক স্টার টপোলজি মিলে কোন টপোলজি তৈরি হয়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4134" y="4765187"/>
            <a:ext cx="592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কেন্দ্রিয় হাব বা সুইচ থাকে কোন টপোলজিতে?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95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218314-my-village-home-sherpur-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592" y="159658"/>
            <a:ext cx="4867124" cy="3650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031172"/>
            <a:ext cx="2895601" cy="940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4000" b="1" dirty="0" smtClean="0">
                <a:ln w="7620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7620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3080" y="4724401"/>
            <a:ext cx="10342180" cy="14975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বিদ্যালয়ের কম্পিউটারগুলোর মধ্যে নেটওয়ার্ক স্থাপন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কোন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টপোলজি অনুসরন করবে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তার পক্ষে যু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 দাও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0526" y="3719249"/>
            <a:ext cx="5373131" cy="288601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</a:bodyPr>
          <a:lstStyle/>
          <a:p>
            <a:r>
              <a:rPr lang="bn-BD" b="1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7" y="1303816"/>
            <a:ext cx="2931006" cy="5095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393E-6 3.4127E-6 L 0.00107 -0.580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29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3983DB-50A7-4898-91C8-551DFCFB3E8C}"/>
              </a:ext>
            </a:extLst>
          </p:cNvPr>
          <p:cNvSpPr txBox="1"/>
          <p:nvPr/>
        </p:nvSpPr>
        <p:spPr>
          <a:xfrm>
            <a:off x="6793735" y="2961813"/>
            <a:ext cx="5029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:  ৮ম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: তথ্য ও যোগাযোগ প্রযুক্তি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: দুই 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: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৯  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: ৫০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: ০৫/০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/২০১৯ খ্রিঃ   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9E3F7F-6D22-41E2-9DA0-96C1532C0F11}"/>
              </a:ext>
            </a:extLst>
          </p:cNvPr>
          <p:cNvSpPr/>
          <p:nvPr/>
        </p:nvSpPr>
        <p:spPr>
          <a:xfrm>
            <a:off x="452610" y="3437135"/>
            <a:ext cx="5474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০১৭১২৪৯২৬৪৮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E-mail : farukchowdhury661@yahoo.com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908" y="209319"/>
            <a:ext cx="5801300" cy="640539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aru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95818" y="511008"/>
            <a:ext cx="2235507" cy="2536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6172200" y="152400"/>
            <a:ext cx="5801300" cy="6405391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83" y="386441"/>
            <a:ext cx="1824903" cy="24571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10009418" y="2119166"/>
            <a:ext cx="583446" cy="23262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03" y="4259095"/>
            <a:ext cx="1966945" cy="2598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6703"/>
            <a:ext cx="2920933" cy="2991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943" y="958545"/>
            <a:ext cx="6372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এবং প্র</a:t>
            </a:r>
            <a:r>
              <a:rPr lang="en-US" sz="2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শ্নগুলোর</a:t>
            </a:r>
            <a:r>
              <a:rPr lang="en-US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2800" u="sng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দেয়ার চেষ্টা কর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943" y="1545863"/>
            <a:ext cx="745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943" y="1543881"/>
            <a:ext cx="714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কম্পিউটারগুলোর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943" y="1543881"/>
            <a:ext cx="478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সংযোগ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দেওয়া সম্ভব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942" y="1543881"/>
            <a:ext cx="7407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 কম্পিউটারের সাথে আরেকটা কম্পিউটারের সংযোগ দেয়ার বা নেটওয়ার্ক তৈরী করার ভিন্ন ভিন্ন পদ্ধতিগুলোকে কি বলা হয়?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321169" y="2119166"/>
            <a:ext cx="7540283" cy="34393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46388" y="5781822"/>
            <a:ext cx="261659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26" y="494855"/>
            <a:ext cx="2396718" cy="1941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40" y="4246468"/>
            <a:ext cx="2540830" cy="21709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8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572" y="2198916"/>
            <a:ext cx="6302829" cy="29609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17171" y="5366655"/>
            <a:ext cx="5856515" cy="544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799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2299" y="2195242"/>
            <a:ext cx="7851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;  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কম্পিউটার নেটওয়ার্কের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;   </a:t>
            </a:r>
            <a:endParaRPr lang="bn-IN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টপোলজির গঠন 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85" y="1404258"/>
            <a:ext cx="413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শিক্ষার্থিরা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99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 rot="16200000" flipH="1">
            <a:off x="9492344" y="3004456"/>
            <a:ext cx="2035631" cy="6422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61313" y="370716"/>
            <a:ext cx="2525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887" y="990692"/>
            <a:ext cx="7565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033" y="1206687"/>
            <a:ext cx="8499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5829" y="1413253"/>
            <a:ext cx="62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সংযোগ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দেওয়া সম্ভব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057" y="2033738"/>
            <a:ext cx="7407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একটা কম্পিউটারের সাথে আরেকটা কম্পিউটারের সংযোগ দেয়ার বা নেটওয়ার্ক তৈরী করার ভিন্ন ভিন্ন পদ্ধতি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টপোলজি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বলা হয়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321169" y="2119166"/>
            <a:ext cx="7540283" cy="34393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4086" y="5725886"/>
            <a:ext cx="7008892" cy="559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71NtT+bcBtL._SL1176_.jpg"/>
          <p:cNvPicPr>
            <a:picLocks noChangeAspect="1"/>
          </p:cNvPicPr>
          <p:nvPr/>
        </p:nvPicPr>
        <p:blipFill>
          <a:blip r:embed="rId2" cstate="print"/>
          <a:srcRect t="6522" b="17934"/>
          <a:stretch>
            <a:fillRect/>
          </a:stretch>
        </p:blipFill>
        <p:spPr>
          <a:xfrm>
            <a:off x="9720942" y="849085"/>
            <a:ext cx="2002971" cy="1513115"/>
          </a:xfrm>
          <a:prstGeom prst="rect">
            <a:avLst/>
          </a:prstGeom>
        </p:spPr>
      </p:pic>
      <p:pic>
        <p:nvPicPr>
          <p:cNvPr id="17" name="Picture 16" descr="DesktopSec.jpg"/>
          <p:cNvPicPr>
            <a:picLocks noChangeAspect="1"/>
          </p:cNvPicPr>
          <p:nvPr/>
        </p:nvPicPr>
        <p:blipFill>
          <a:blip r:embed="rId3"/>
          <a:srcRect l="9846" t="7476" r="5212" b="7423"/>
          <a:stretch>
            <a:fillRect/>
          </a:stretch>
        </p:blipFill>
        <p:spPr>
          <a:xfrm>
            <a:off x="9024258" y="4321629"/>
            <a:ext cx="2286000" cy="1578429"/>
          </a:xfrm>
          <a:prstGeom prst="rect">
            <a:avLst/>
          </a:prstGeom>
        </p:spPr>
      </p:pic>
      <p:pic>
        <p:nvPicPr>
          <p:cNvPr id="23" name="Picture 22" descr="Gunagar_1305533458_1-desktop-computer.jpg"/>
          <p:cNvPicPr>
            <a:picLocks noChangeAspect="1"/>
          </p:cNvPicPr>
          <p:nvPr/>
        </p:nvPicPr>
        <p:blipFill>
          <a:blip r:embed="rId4"/>
          <a:srcRect r="2622" b="6789"/>
          <a:stretch>
            <a:fillRect/>
          </a:stretch>
        </p:blipFill>
        <p:spPr>
          <a:xfrm>
            <a:off x="381000" y="4223657"/>
            <a:ext cx="2623457" cy="189411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8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05597" y="3729665"/>
            <a:ext cx="9063043" cy="2463800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54992" y="4618508"/>
            <a:ext cx="4533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টপোলজি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কাকে বলে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031777" y="699887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1020966" y="943648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4194" y="1023935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76853" y="1008527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978677_66833.jpg"/>
          <p:cNvPicPr>
            <a:picLocks noChangeAspect="1"/>
          </p:cNvPicPr>
          <p:nvPr/>
        </p:nvPicPr>
        <p:blipFill>
          <a:blip r:embed="rId2"/>
          <a:srcRect l="18000"/>
          <a:stretch>
            <a:fillRect/>
          </a:stretch>
        </p:blipFill>
        <p:spPr>
          <a:xfrm>
            <a:off x="4861866" y="635008"/>
            <a:ext cx="2733374" cy="221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5910"/>
            <a:ext cx="11068334" cy="1329471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91820" y="798163"/>
            <a:ext cx="10258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কম্পিউটারগুলোর</a:t>
            </a:r>
            <a:r>
              <a:rPr lang="en-US" sz="3200" dirty="0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200" dirty="0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নেটওয়ার্ককে</a:t>
            </a:r>
            <a:r>
              <a:rPr lang="en-US" sz="3200" dirty="0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64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solidFill>
                <a:srgbClr val="0064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39342" y="2649616"/>
            <a:ext cx="5747657" cy="610429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4734" y="5400447"/>
            <a:ext cx="10440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এরিয়া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5629" y="1992086"/>
            <a:ext cx="411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(Personal Area Network)</a:t>
            </a:r>
            <a:r>
              <a:rPr lang="bn-IN" sz="2800" b="1" dirty="0" smtClean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08915" y="2623456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(Local Area Network</a:t>
            </a:r>
            <a:r>
              <a:rPr lang="en-US" b="1" dirty="0" smtClean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1437" y="3242631"/>
            <a:ext cx="4872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(Metropolitan Area Network</a:t>
            </a:r>
            <a:r>
              <a:rPr lang="bn-BD" sz="2800" b="1" dirty="0" smtClean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139542" y="3929743"/>
            <a:ext cx="3461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(Wide Area Network)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1" y="1992086"/>
            <a:ext cx="936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PAN</a:t>
            </a:r>
            <a:r>
              <a:rPr lang="en-US" sz="2800" b="1" dirty="0" smtClean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b="1" dirty="0" smtClean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887686" y="2688771"/>
            <a:ext cx="106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b="1" dirty="0" smtClean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84993" y="3269255"/>
            <a:ext cx="129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942115" y="3973285"/>
            <a:ext cx="112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WAN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301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11441" y="464024"/>
            <a:ext cx="7001301" cy="6240198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Diagram 20"/>
          <p:cNvGraphicFramePr/>
          <p:nvPr/>
        </p:nvGraphicFramePr>
        <p:xfrm>
          <a:off x="1099457" y="719666"/>
          <a:ext cx="1023257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9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64914B17-3680-40A9-9063-48BF719F6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graphicEl>
                                              <a:dgm id="{64914B17-3680-40A9-9063-48BF719F6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graphicEl>
                                              <a:dgm id="{64914B17-3680-40A9-9063-48BF719F6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4AE6E29-7A3E-46A0-AA0C-40DDB4373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graphicEl>
                                              <a:dgm id="{44AE6E29-7A3E-46A0-AA0C-40DDB4373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graphicEl>
                                              <a:dgm id="{44AE6E29-7A3E-46A0-AA0C-40DDB4373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5F5062B-3443-4B85-B9A3-8D8144153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graphicEl>
                                              <a:dgm id="{55F5062B-3443-4B85-B9A3-8D8144153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graphicEl>
                                              <a:dgm id="{55F5062B-3443-4B85-B9A3-8D8144153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3766B54-5F70-4960-BE45-AC49E82D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graphicEl>
                                              <a:dgm id="{E3766B54-5F70-4960-BE45-AC49E82D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graphicEl>
                                              <a:dgm id="{E3766B54-5F70-4960-BE45-AC49E82D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E56ACEC-5ED0-4716-852B-561108F9F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graphicEl>
                                              <a:dgm id="{8E56ACEC-5ED0-4716-852B-561108F9F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graphicEl>
                                              <a:dgm id="{8E56ACEC-5ED0-4716-852B-561108F9F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DADEA27-A732-4986-8333-F55163B40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graphicEl>
                                              <a:dgm id="{ADADEA27-A732-4986-8333-F55163B40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graphicEl>
                                              <a:dgm id="{ADADEA27-A732-4986-8333-F55163B40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B0D23D9-5002-4202-BF40-48D3B2ED2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graphicEl>
                                              <a:dgm id="{8B0D23D9-5002-4202-BF40-48D3B2ED2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graphicEl>
                                              <a:dgm id="{8B0D23D9-5002-4202-BF40-48D3B2ED2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4BE0AF6-34EF-45D9-835E-C4CB33775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graphicEl>
                                              <a:dgm id="{74BE0AF6-34EF-45D9-835E-C4CB33775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graphicEl>
                                              <a:dgm id="{74BE0AF6-34EF-45D9-835E-C4CB33775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1BF8A71-F43E-4D83-9F65-7FA0C23B1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>
                                            <p:graphicEl>
                                              <a:dgm id="{01BF8A71-F43E-4D83-9F65-7FA0C23B1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graphicEl>
                                              <a:dgm id="{01BF8A71-F43E-4D83-9F65-7FA0C23B1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29A223E1-EBEF-4522-A789-D61A1932E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>
                                            <p:graphicEl>
                                              <a:dgm id="{29A223E1-EBEF-4522-A789-D61A1932E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>
                                            <p:graphicEl>
                                              <a:dgm id="{29A223E1-EBEF-4522-A789-D61A1932E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2AADE66-A7D0-4398-B791-259632E88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graphicEl>
                                              <a:dgm id="{82AADE66-A7D0-4398-B791-259632E88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>
                                            <p:graphicEl>
                                              <a:dgm id="{82AADE66-A7D0-4398-B791-259632E88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494</Words>
  <Application>Microsoft Office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Faruk</cp:lastModifiedBy>
  <cp:revision>167</cp:revision>
  <dcterms:created xsi:type="dcterms:W3CDTF">2018-01-14T04:30:55Z</dcterms:created>
  <dcterms:modified xsi:type="dcterms:W3CDTF">2020-05-04T07:56:39Z</dcterms:modified>
</cp:coreProperties>
</file>