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77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80" r:id="rId19"/>
    <p:sldId id="274" r:id="rId20"/>
    <p:sldId id="275" r:id="rId21"/>
    <p:sldId id="276" r:id="rId22"/>
    <p:sldId id="278" r:id="rId23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16" y="90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F4E8-100D-4D10-8FA9-1A6834E7E83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96F5C-C93A-45B2-861F-46A4A57C1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 ছবিগুলো</a:t>
            </a:r>
            <a:r>
              <a:rPr lang="bn-BD" baseline="0" dirty="0" smtClean="0"/>
              <a:t> দেখিয়ে বিভিন্ন প্রশ্ন জিজ্ঞাসা করে পাঠের শিরোনাম ঘোষনা করব।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মসজিদ্গুলো</a:t>
            </a:r>
            <a:r>
              <a:rPr lang="bn-BD" baseline="0" dirty="0" smtClean="0"/>
              <a:t> সম্পর্কে আলোচনো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মন্দিরগুলো</a:t>
            </a:r>
            <a:r>
              <a:rPr lang="bn-BD" baseline="0" dirty="0" smtClean="0"/>
              <a:t> সম্পর্কে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গির্জাগুলো</a:t>
            </a:r>
            <a:r>
              <a:rPr lang="bn-BD" baseline="0" dirty="0" smtClean="0"/>
              <a:t> সম্পর্কে আলোচনা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বাহাদুর শাহ্‌ পার্ক</a:t>
            </a:r>
            <a:r>
              <a:rPr lang="bn-BD" baseline="0" dirty="0" smtClean="0"/>
              <a:t> সম্পর্কে আলোচনা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6F5C-C93A-45B2-861F-46A4A57C14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29"/>
            <a:ext cx="2674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29"/>
            <a:ext cx="782574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76600" y="48202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548825"/>
            <a:ext cx="5257799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54200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0"/>
            <a:ext cx="548404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10400" y="53156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খান মোহাম্মদ মৃধা মসজিদ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0674" y="5305591"/>
            <a:ext cx="305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চিনি টুকরা মসজিদ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848600" y="471148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হোসেনি দালান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1406"/>
            <a:ext cx="5295085" cy="3175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584877"/>
            <a:ext cx="3281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সেতারা বেগম মসজিদ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10" y="1046955"/>
            <a:ext cx="5302171" cy="322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9175"/>
            <a:ext cx="554555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98" y="1019175"/>
            <a:ext cx="5436972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48464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ঢাকেশ্বরী মন্দির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3300" y="4859119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রমনা কালীমন্দির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85800"/>
            <a:ext cx="3322320" cy="415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560" y="5105400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হলিক্রস গির্জা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041900"/>
            <a:ext cx="27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আর্মেনিয়ান গির্জা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আর্মেনীয়_গির্জা_বা_আর্মেনিয়ান_চার্চ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57250"/>
            <a:ext cx="5029200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4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066800" y="3640971"/>
            <a:ext cx="10363200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2697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6391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668" y="6981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3492" y="4919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9700" y="4192174"/>
            <a:ext cx="9786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ঔপনিবেশিক যুগে ঢাকা শহরে নির্মিত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ধর্মীয় ইমারতগুলোর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নাম লিখ 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268963" y="228600"/>
            <a:ext cx="2636546" cy="258793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990600"/>
            <a:ext cx="5842000" cy="351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90600"/>
            <a:ext cx="5344751" cy="351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196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বাহাদুর শাহ্‌ পার্ক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5105400"/>
            <a:ext cx="240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hsan_Manzil-Front_Vie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914400"/>
            <a:ext cx="5472718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5105400" cy="377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0" y="5105400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রুপলাল হাউস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2001"/>
            <a:ext cx="5471784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5000" y="4992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রোজ গার্ডেন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8239" y="4992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কার্জন হল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urzon_Hall_-_Northern_Facade_-_University_of_Dhaka_-_Dhaka_2015-05-31_199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3600" y="838200"/>
            <a:ext cx="5729321" cy="380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6" y="990600"/>
            <a:ext cx="5181600" cy="346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5506397" cy="346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04944" y="4953000"/>
            <a:ext cx="331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হাইকোর্ট ভবন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670" y="4953000"/>
            <a:ext cx="2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 সমাধিসৌধ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525000" y="73884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5429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857" y="3848543"/>
            <a:ext cx="10940955" cy="1562581"/>
          </a:xfrm>
          <a:prstGeom prst="rect">
            <a:avLst/>
          </a:prstGeom>
          <a:solidFill>
            <a:schemeClr val="accent3">
              <a:lumMod val="40000"/>
              <a:lumOff val="60000"/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306669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ঢাকায় সম্রাট বাহাদুর শাহ্‌ জাফরের নামে নির্মিত পার্কটি সম্পর্কে বর্ণনা কর।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2819400" cy="22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6991307" y="228600"/>
            <a:ext cx="4133893" cy="5943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1219198" y="3281970"/>
            <a:ext cx="43071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০১৭১২৪৯২৬৪৮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6296" y="228600"/>
            <a:ext cx="4552907" cy="5943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29308" y="1447800"/>
            <a:ext cx="0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00708" y="2372823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534108" y="2372823"/>
            <a:ext cx="17352" cy="18052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178723" y="3331845"/>
            <a:ext cx="39464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: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১৬/০৩/২০১৯ খ্রিঃ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aru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3363" y="625501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 descr="005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7200" y="432382"/>
            <a:ext cx="1991033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76400" y="1143000"/>
            <a:ext cx="9220200" cy="5091046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309754"/>
            <a:ext cx="8763000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ঔপনিবেশিক যুগের ঢাকার মসজিদগুলো কোন স্থাপত্য রীতিতে তৈরি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মোগল স্থাপত্য রীতিতে তৈরি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ঢাকা শহরের বিখ্যাত মন্দিরটির নাম কী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ঢাকেশ্বরী মন্দির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আর্মেনিয়ান গির্জা কত সালে প্রতিষ্ঠিত হয় ?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১৭৮১ সালে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বাহাদুর শাহ্‌ পার্কটি কার নামানুসারে প্রতিষ্ঠিত 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মোগল সম্রাট বাহাদুর শাহ্‌ জাফরের নামানুসারে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আহসান মঞ্জিল কোন নদীর তীরে অবস্থিত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বুড়িগঙ্গা নদীর তীরে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43538" y="95168"/>
            <a:ext cx="2400121" cy="781132"/>
            <a:chOff x="5236167" y="519880"/>
            <a:chExt cx="2400121" cy="781132"/>
          </a:xfrm>
        </p:grpSpPr>
        <p:sp>
          <p:nvSpPr>
            <p:cNvPr id="7" name="Rectangle 6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1596058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343400"/>
            <a:ext cx="1028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ইংরেজ আমলে ঢাকায় অফিস বাড়ি হিসাবে নির্মিত ভবনটি  সম্পর্কে লিখে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আনবে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bn-IN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0" y="381000"/>
            <a:ext cx="58407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urzon_Hall_-_Northern_Facade_-_University_of_Dhaka_-_Dhaka_2015-05-31_199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6200" y="2438400"/>
            <a:ext cx="4771381" cy="3172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6044" y="4694498"/>
            <a:ext cx="3240912" cy="149313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-3.96825E-7 L 0.0032 -0.599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0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237" y="725209"/>
            <a:ext cx="3285142" cy="272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617" y="690089"/>
            <a:ext cx="3733800" cy="2793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725888"/>
            <a:ext cx="3334757" cy="2467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5888"/>
            <a:ext cx="3657600" cy="24323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1730" y="91363"/>
            <a:ext cx="3456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hsan_Manzil-Front_View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28600" y="729869"/>
            <a:ext cx="4038600" cy="269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hsan_Manzil-Front_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7199"/>
            <a:ext cx="7467600" cy="5041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1" y="2362200"/>
            <a:ext cx="7467600" cy="1981200"/>
          </a:xfrm>
          <a:prstGeom prst="rect">
            <a:avLst/>
          </a:prstGeom>
          <a:solidFill>
            <a:schemeClr val="accent1"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743200"/>
            <a:ext cx="51054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ঢাকা শহরের প্রত্ননিদর্শন 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4113212"/>
            <a:ext cx="5257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219200" y="228600"/>
            <a:ext cx="5943600" cy="914400"/>
            <a:chOff x="2362200" y="990600"/>
            <a:chExt cx="5943600" cy="914400"/>
          </a:xfrm>
        </p:grpSpPr>
        <p:sp>
          <p:nvSpPr>
            <p:cNvPr id="13" name="Rectangle 12"/>
            <p:cNvSpPr/>
            <p:nvPr/>
          </p:nvSpPr>
          <p:spPr>
            <a:xfrm>
              <a:off x="2362200" y="990600"/>
              <a:ext cx="5943600" cy="9144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3247" y="1143000"/>
              <a:ext cx="49653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9800" y="1676400"/>
            <a:ext cx="6400800" cy="762000"/>
            <a:chOff x="2209800" y="1676400"/>
            <a:chExt cx="6400800" cy="762000"/>
          </a:xfrm>
        </p:grpSpPr>
        <p:sp>
          <p:nvSpPr>
            <p:cNvPr id="9" name="Flowchart: Stored Data 8"/>
            <p:cNvSpPr/>
            <p:nvPr/>
          </p:nvSpPr>
          <p:spPr>
            <a:xfrm rot="10800000">
              <a:off x="2209800" y="1676400"/>
              <a:ext cx="6400800" cy="7620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1828800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১। প্রত্ননিদর্শন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কী তা বলতে পারবে ;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2971801"/>
            <a:ext cx="7772400" cy="1153420"/>
            <a:chOff x="2209800" y="2971801"/>
            <a:chExt cx="7620000" cy="1153420"/>
          </a:xfrm>
        </p:grpSpPr>
        <p:sp>
          <p:nvSpPr>
            <p:cNvPr id="10" name="Flowchart: Stored Data 9"/>
            <p:cNvSpPr/>
            <p:nvPr/>
          </p:nvSpPr>
          <p:spPr>
            <a:xfrm rot="10800000">
              <a:off x="2209800" y="2971801"/>
              <a:ext cx="7620000" cy="1143001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3048003"/>
              <a:ext cx="6096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২। ঢাকা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শহরের কোন কোন অংশে ধর্মীয় ইমারত নির্মিত হয়েছে তা উল্লেখ করতে পারবে ; 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0" y="4572000"/>
            <a:ext cx="7848600" cy="1077218"/>
            <a:chOff x="2286000" y="4572000"/>
            <a:chExt cx="7848600" cy="1077218"/>
          </a:xfrm>
        </p:grpSpPr>
        <p:sp>
          <p:nvSpPr>
            <p:cNvPr id="11" name="Flowchart: Stored Data 10"/>
            <p:cNvSpPr/>
            <p:nvPr/>
          </p:nvSpPr>
          <p:spPr>
            <a:xfrm rot="10800000">
              <a:off x="2286000" y="4572000"/>
              <a:ext cx="7848600" cy="1066800"/>
            </a:xfrm>
            <a:prstGeom prst="flowChartOnlineStorag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7600" y="4572000"/>
              <a:ext cx="624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৩। ঔপনিবেশিক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যুগে ঢাকায় নির্মিত উল্লেখযোগ্য লৌকিক ইমারতসমূহের বর্ণনা করতে পারবে।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1910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799" y="528698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বর্তমান কালের না পুরনো কালের ?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8400" y="5286988"/>
            <a:ext cx="2368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কালের।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1219200"/>
            <a:ext cx="4543425" cy="3048000"/>
            <a:chOff x="152400" y="1524000"/>
            <a:chExt cx="4543425" cy="304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4000"/>
              <a:ext cx="4543425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516727" y="1599232"/>
              <a:ext cx="11496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স্থাপত্য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1285119"/>
            <a:ext cx="2110911" cy="2982081"/>
            <a:chOff x="4953000" y="1589919"/>
            <a:chExt cx="2110911" cy="29820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589919"/>
              <a:ext cx="2110911" cy="2982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587687" y="3896882"/>
              <a:ext cx="10166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ভাস্কর্য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46486" y="1285119"/>
            <a:ext cx="4291084" cy="2933700"/>
            <a:chOff x="7346486" y="1589919"/>
            <a:chExt cx="4291084" cy="2933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486" y="1589919"/>
              <a:ext cx="4291084" cy="2933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968475" y="3543670"/>
              <a:ext cx="30620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 আমলের মুদ্রা </a:t>
              </a:r>
              <a:endPara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4572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‘প্রত্ন’ শব্দের অর্থ হলো পুরনো। অর্থাৎ পুরনো কালের স্থাপত্য ও শিল্পকর্ম, মূর্তি বা ভাস্কর্য, অলঙ্কার, প্রাচীন আমলের মুদ্রা ইত্যাদিকে প্রত্ননিদর্শন বলে।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905000" y="3433663"/>
            <a:ext cx="8511108" cy="26670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3185" y="4413220"/>
            <a:ext cx="48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প্রত্ননিদর্শন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978677_668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77265" y="3048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7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440184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1" y="1407864"/>
            <a:ext cx="5257800" cy="33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khibazar Mosqu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0800" y="1351770"/>
            <a:ext cx="4946649" cy="342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228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0951" y="4930045"/>
            <a:ext cx="334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 কেল্লা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5105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লক্ষ্মীবাজার মসজিদ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6864"/>
            <a:ext cx="5111749" cy="368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334000"/>
            <a:ext cx="356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বেচারাম দেউড়ি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0974" y="5369091"/>
            <a:ext cx="21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মসজিদ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ecaram mos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5292347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383</Words>
  <Application>Microsoft Office PowerPoint</Application>
  <PresentationFormat>Custom</PresentationFormat>
  <Paragraphs>84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Faruk</cp:lastModifiedBy>
  <cp:revision>72</cp:revision>
  <dcterms:created xsi:type="dcterms:W3CDTF">2006-08-16T00:00:00Z</dcterms:created>
  <dcterms:modified xsi:type="dcterms:W3CDTF">2020-05-04T15:19:37Z</dcterms:modified>
</cp:coreProperties>
</file>